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32288" y="2178680"/>
            <a:ext cx="16423423" cy="22675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1" i="0">
                <a:solidFill>
                  <a:srgbClr val="202E59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19921" y="5297637"/>
            <a:ext cx="14648157" cy="17132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1" i="0">
                <a:solidFill>
                  <a:srgbClr val="202E59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rgbClr val="202E59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202E59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6743699" cy="10286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rgbClr val="202E59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rgbClr val="202E59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93540" y="174689"/>
            <a:ext cx="9900919" cy="78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rgbClr val="202E59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71890" y="2502767"/>
            <a:ext cx="16744219" cy="6835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202E59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5" Type="http://schemas.openxmlformats.org/officeDocument/2006/relationships/hyperlink" Target="https://jolly-bay-0a83c9d0f.1.azurestaticapps.net/" TargetMode="Externa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Relationship Id="rId3" Type="http://schemas.openxmlformats.org/officeDocument/2006/relationships/image" Target="../media/image33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jpg"/><Relationship Id="rId3" Type="http://schemas.openxmlformats.org/officeDocument/2006/relationships/image" Target="../media/image3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2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Relationship Id="rId3" Type="http://schemas.openxmlformats.org/officeDocument/2006/relationships/image" Target="../media/image38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Relationship Id="rId3" Type="http://schemas.openxmlformats.org/officeDocument/2006/relationships/image" Target="../media/image41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30.png"/><Relationship Id="rId4" Type="http://schemas.openxmlformats.org/officeDocument/2006/relationships/image" Target="../media/image46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g"/><Relationship Id="rId3" Type="http://schemas.openxmlformats.org/officeDocument/2006/relationships/image" Target="../media/image52.png"/><Relationship Id="rId4" Type="http://schemas.openxmlformats.org/officeDocument/2006/relationships/image" Target="../media/image53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4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6.jpg"/><Relationship Id="rId3" Type="http://schemas.openxmlformats.org/officeDocument/2006/relationships/image" Target="../media/image57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hyperlink" Target="https://jolly-bay-0a83c9d0f.1.azurestaticapps.net/index.html" TargetMode="External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jpg"/><Relationship Id="rId4" Type="http://schemas.openxmlformats.org/officeDocument/2006/relationships/image" Target="../media/image63.png"/><Relationship Id="rId5" Type="http://schemas.openxmlformats.org/officeDocument/2006/relationships/image" Target="../media/image64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2.jpg"/><Relationship Id="rId4" Type="http://schemas.openxmlformats.org/officeDocument/2006/relationships/image" Target="../media/image66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2.jpg"/><Relationship Id="rId4" Type="http://schemas.openxmlformats.org/officeDocument/2006/relationships/image" Target="../media/image66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2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5.png"/><Relationship Id="rId3" Type="http://schemas.openxmlformats.org/officeDocument/2006/relationships/image" Target="../media/image78.jpg"/><Relationship Id="rId4" Type="http://schemas.openxmlformats.org/officeDocument/2006/relationships/image" Target="../media/image79.jp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hyperlink" Target="http://diagnoseme.team/" TargetMode="Externa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hyperlink" Target="https://diagnoseme.team/" TargetMode="Externa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4763749" cy="102869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03" y="2072537"/>
              <a:ext cx="18288000" cy="8214995"/>
            </a:xfrm>
            <a:custGeom>
              <a:avLst/>
              <a:gdLst/>
              <a:ahLst/>
              <a:cxnLst/>
              <a:rect l="l" t="t" r="r" b="b"/>
              <a:pathLst>
                <a:path w="18288000" h="8214995">
                  <a:moveTo>
                    <a:pt x="2461133" y="407670"/>
                  </a:moveTo>
                  <a:lnTo>
                    <a:pt x="2458148" y="403885"/>
                  </a:lnTo>
                  <a:lnTo>
                    <a:pt x="2455062" y="400037"/>
                  </a:lnTo>
                  <a:lnTo>
                    <a:pt x="2461133" y="407670"/>
                  </a:lnTo>
                  <a:close/>
                </a:path>
                <a:path w="18288000" h="8214995">
                  <a:moveTo>
                    <a:pt x="2464917" y="412407"/>
                  </a:moveTo>
                  <a:lnTo>
                    <a:pt x="2461437" y="408025"/>
                  </a:lnTo>
                  <a:lnTo>
                    <a:pt x="2462530" y="409435"/>
                  </a:lnTo>
                  <a:lnTo>
                    <a:pt x="2464917" y="412407"/>
                  </a:lnTo>
                  <a:close/>
                </a:path>
                <a:path w="18288000" h="8214995">
                  <a:moveTo>
                    <a:pt x="2598890" y="895121"/>
                  </a:moveTo>
                  <a:lnTo>
                    <a:pt x="2593924" y="845908"/>
                  </a:lnTo>
                  <a:lnTo>
                    <a:pt x="2579687" y="800049"/>
                  </a:lnTo>
                  <a:lnTo>
                    <a:pt x="2557183" y="758520"/>
                  </a:lnTo>
                  <a:lnTo>
                    <a:pt x="2527376" y="722312"/>
                  </a:lnTo>
                  <a:lnTo>
                    <a:pt x="2491270" y="692429"/>
                  </a:lnTo>
                  <a:lnTo>
                    <a:pt x="2475585" y="683895"/>
                  </a:lnTo>
                  <a:lnTo>
                    <a:pt x="2475585" y="895121"/>
                  </a:lnTo>
                  <a:lnTo>
                    <a:pt x="2466098" y="942136"/>
                  </a:lnTo>
                  <a:lnTo>
                    <a:pt x="2440228" y="980567"/>
                  </a:lnTo>
                  <a:lnTo>
                    <a:pt x="2401900" y="1006500"/>
                  </a:lnTo>
                  <a:lnTo>
                    <a:pt x="2355011" y="1016012"/>
                  </a:lnTo>
                  <a:lnTo>
                    <a:pt x="2133803" y="1016012"/>
                  </a:lnTo>
                  <a:lnTo>
                    <a:pt x="2109800" y="1020876"/>
                  </a:lnTo>
                  <a:lnTo>
                    <a:pt x="2090204" y="1034122"/>
                  </a:lnTo>
                  <a:lnTo>
                    <a:pt x="2076996" y="1053769"/>
                  </a:lnTo>
                  <a:lnTo>
                    <a:pt x="2072157" y="1077823"/>
                  </a:lnTo>
                  <a:lnTo>
                    <a:pt x="2072157" y="1299603"/>
                  </a:lnTo>
                  <a:lnTo>
                    <a:pt x="2062657" y="1346619"/>
                  </a:lnTo>
                  <a:lnTo>
                    <a:pt x="2036800" y="1385049"/>
                  </a:lnTo>
                  <a:lnTo>
                    <a:pt x="1998459" y="1410982"/>
                  </a:lnTo>
                  <a:lnTo>
                    <a:pt x="1951570" y="1420495"/>
                  </a:lnTo>
                  <a:lnTo>
                    <a:pt x="1904682" y="1410982"/>
                  </a:lnTo>
                  <a:lnTo>
                    <a:pt x="1866353" y="1385049"/>
                  </a:lnTo>
                  <a:lnTo>
                    <a:pt x="1840484" y="1346619"/>
                  </a:lnTo>
                  <a:lnTo>
                    <a:pt x="1830997" y="1299603"/>
                  </a:lnTo>
                  <a:lnTo>
                    <a:pt x="1830997" y="1077823"/>
                  </a:lnTo>
                  <a:lnTo>
                    <a:pt x="1826145" y="1053769"/>
                  </a:lnTo>
                  <a:lnTo>
                    <a:pt x="1812937" y="1034122"/>
                  </a:lnTo>
                  <a:lnTo>
                    <a:pt x="1793341" y="1020876"/>
                  </a:lnTo>
                  <a:lnTo>
                    <a:pt x="1769351" y="1016012"/>
                  </a:lnTo>
                  <a:lnTo>
                    <a:pt x="1548142" y="1016012"/>
                  </a:lnTo>
                  <a:lnTo>
                    <a:pt x="1501241" y="1006500"/>
                  </a:lnTo>
                  <a:lnTo>
                    <a:pt x="1462913" y="980567"/>
                  </a:lnTo>
                  <a:lnTo>
                    <a:pt x="1437043" y="942136"/>
                  </a:lnTo>
                  <a:lnTo>
                    <a:pt x="1427556" y="895121"/>
                  </a:lnTo>
                  <a:lnTo>
                    <a:pt x="1437043" y="848118"/>
                  </a:lnTo>
                  <a:lnTo>
                    <a:pt x="1462913" y="809688"/>
                  </a:lnTo>
                  <a:lnTo>
                    <a:pt x="1501241" y="783767"/>
                  </a:lnTo>
                  <a:lnTo>
                    <a:pt x="1548142" y="774255"/>
                  </a:lnTo>
                  <a:lnTo>
                    <a:pt x="1769351" y="774255"/>
                  </a:lnTo>
                  <a:lnTo>
                    <a:pt x="1793341" y="769391"/>
                  </a:lnTo>
                  <a:lnTo>
                    <a:pt x="1812937" y="756145"/>
                  </a:lnTo>
                  <a:lnTo>
                    <a:pt x="1826145" y="736485"/>
                  </a:lnTo>
                  <a:lnTo>
                    <a:pt x="1830997" y="712431"/>
                  </a:lnTo>
                  <a:lnTo>
                    <a:pt x="1830997" y="490651"/>
                  </a:lnTo>
                  <a:lnTo>
                    <a:pt x="1840484" y="443636"/>
                  </a:lnTo>
                  <a:lnTo>
                    <a:pt x="1866353" y="405206"/>
                  </a:lnTo>
                  <a:lnTo>
                    <a:pt x="1904682" y="379272"/>
                  </a:lnTo>
                  <a:lnTo>
                    <a:pt x="1951570" y="369760"/>
                  </a:lnTo>
                  <a:lnTo>
                    <a:pt x="1998459" y="379272"/>
                  </a:lnTo>
                  <a:lnTo>
                    <a:pt x="2036800" y="405206"/>
                  </a:lnTo>
                  <a:lnTo>
                    <a:pt x="2062657" y="443636"/>
                  </a:lnTo>
                  <a:lnTo>
                    <a:pt x="2072157" y="490651"/>
                  </a:lnTo>
                  <a:lnTo>
                    <a:pt x="2072157" y="712431"/>
                  </a:lnTo>
                  <a:lnTo>
                    <a:pt x="2076996" y="736485"/>
                  </a:lnTo>
                  <a:lnTo>
                    <a:pt x="2090204" y="756145"/>
                  </a:lnTo>
                  <a:lnTo>
                    <a:pt x="2109800" y="769391"/>
                  </a:lnTo>
                  <a:lnTo>
                    <a:pt x="2133803" y="774255"/>
                  </a:lnTo>
                  <a:lnTo>
                    <a:pt x="2355011" y="774255"/>
                  </a:lnTo>
                  <a:lnTo>
                    <a:pt x="2401900" y="783767"/>
                  </a:lnTo>
                  <a:lnTo>
                    <a:pt x="2440228" y="809688"/>
                  </a:lnTo>
                  <a:lnTo>
                    <a:pt x="2466098" y="848118"/>
                  </a:lnTo>
                  <a:lnTo>
                    <a:pt x="2475585" y="895121"/>
                  </a:lnTo>
                  <a:lnTo>
                    <a:pt x="2475585" y="683895"/>
                  </a:lnTo>
                  <a:lnTo>
                    <a:pt x="2449842" y="669861"/>
                  </a:lnTo>
                  <a:lnTo>
                    <a:pt x="2404097" y="655599"/>
                  </a:lnTo>
                  <a:lnTo>
                    <a:pt x="2355011" y="650621"/>
                  </a:lnTo>
                  <a:lnTo>
                    <a:pt x="2195449" y="650621"/>
                  </a:lnTo>
                  <a:lnTo>
                    <a:pt x="2195449" y="490651"/>
                  </a:lnTo>
                  <a:lnTo>
                    <a:pt x="2190483" y="441426"/>
                  </a:lnTo>
                  <a:lnTo>
                    <a:pt x="2176246" y="395554"/>
                  </a:lnTo>
                  <a:lnTo>
                    <a:pt x="2162264" y="369760"/>
                  </a:lnTo>
                  <a:lnTo>
                    <a:pt x="2153742" y="354025"/>
                  </a:lnTo>
                  <a:lnTo>
                    <a:pt x="2123935" y="317830"/>
                  </a:lnTo>
                  <a:lnTo>
                    <a:pt x="2087829" y="287947"/>
                  </a:lnTo>
                  <a:lnTo>
                    <a:pt x="2046401" y="265379"/>
                  </a:lnTo>
                  <a:lnTo>
                    <a:pt x="2000656" y="251117"/>
                  </a:lnTo>
                  <a:lnTo>
                    <a:pt x="1951570" y="246138"/>
                  </a:lnTo>
                  <a:lnTo>
                    <a:pt x="1902485" y="251117"/>
                  </a:lnTo>
                  <a:lnTo>
                    <a:pt x="1856740" y="265379"/>
                  </a:lnTo>
                  <a:lnTo>
                    <a:pt x="1815312" y="287947"/>
                  </a:lnTo>
                  <a:lnTo>
                    <a:pt x="1779206" y="317830"/>
                  </a:lnTo>
                  <a:lnTo>
                    <a:pt x="1749412" y="354025"/>
                  </a:lnTo>
                  <a:lnTo>
                    <a:pt x="1726895" y="395554"/>
                  </a:lnTo>
                  <a:lnTo>
                    <a:pt x="1712658" y="441426"/>
                  </a:lnTo>
                  <a:lnTo>
                    <a:pt x="1707692" y="490651"/>
                  </a:lnTo>
                  <a:lnTo>
                    <a:pt x="1707692" y="650621"/>
                  </a:lnTo>
                  <a:lnTo>
                    <a:pt x="1548142" y="650621"/>
                  </a:lnTo>
                  <a:lnTo>
                    <a:pt x="1499044" y="655599"/>
                  </a:lnTo>
                  <a:lnTo>
                    <a:pt x="1453299" y="669861"/>
                  </a:lnTo>
                  <a:lnTo>
                    <a:pt x="1411871" y="692429"/>
                  </a:lnTo>
                  <a:lnTo>
                    <a:pt x="1375765" y="722312"/>
                  </a:lnTo>
                  <a:lnTo>
                    <a:pt x="1345958" y="758520"/>
                  </a:lnTo>
                  <a:lnTo>
                    <a:pt x="1323454" y="800049"/>
                  </a:lnTo>
                  <a:lnTo>
                    <a:pt x="1309230" y="845908"/>
                  </a:lnTo>
                  <a:lnTo>
                    <a:pt x="1304264" y="895121"/>
                  </a:lnTo>
                  <a:lnTo>
                    <a:pt x="1309230" y="944346"/>
                  </a:lnTo>
                  <a:lnTo>
                    <a:pt x="1323454" y="990206"/>
                  </a:lnTo>
                  <a:lnTo>
                    <a:pt x="1345958" y="1031735"/>
                  </a:lnTo>
                  <a:lnTo>
                    <a:pt x="1375765" y="1067943"/>
                  </a:lnTo>
                  <a:lnTo>
                    <a:pt x="1411871" y="1097813"/>
                  </a:lnTo>
                  <a:lnTo>
                    <a:pt x="1453299" y="1120381"/>
                  </a:lnTo>
                  <a:lnTo>
                    <a:pt x="1499044" y="1134656"/>
                  </a:lnTo>
                  <a:lnTo>
                    <a:pt x="1548142" y="1139634"/>
                  </a:lnTo>
                  <a:lnTo>
                    <a:pt x="1707692" y="1139634"/>
                  </a:lnTo>
                  <a:lnTo>
                    <a:pt x="1707692" y="1299603"/>
                  </a:lnTo>
                  <a:lnTo>
                    <a:pt x="1712658" y="1348816"/>
                  </a:lnTo>
                  <a:lnTo>
                    <a:pt x="1726895" y="1394688"/>
                  </a:lnTo>
                  <a:lnTo>
                    <a:pt x="1749412" y="1436217"/>
                  </a:lnTo>
                  <a:lnTo>
                    <a:pt x="1779206" y="1472412"/>
                  </a:lnTo>
                  <a:lnTo>
                    <a:pt x="1815312" y="1502295"/>
                  </a:lnTo>
                  <a:lnTo>
                    <a:pt x="1856740" y="1524863"/>
                  </a:lnTo>
                  <a:lnTo>
                    <a:pt x="1902485" y="1539125"/>
                  </a:lnTo>
                  <a:lnTo>
                    <a:pt x="1951570" y="1544104"/>
                  </a:lnTo>
                  <a:lnTo>
                    <a:pt x="2000656" y="1539125"/>
                  </a:lnTo>
                  <a:lnTo>
                    <a:pt x="2046401" y="1524863"/>
                  </a:lnTo>
                  <a:lnTo>
                    <a:pt x="2087829" y="1502295"/>
                  </a:lnTo>
                  <a:lnTo>
                    <a:pt x="2123935" y="1472412"/>
                  </a:lnTo>
                  <a:lnTo>
                    <a:pt x="2153742" y="1436217"/>
                  </a:lnTo>
                  <a:lnTo>
                    <a:pt x="2176246" y="1394688"/>
                  </a:lnTo>
                  <a:lnTo>
                    <a:pt x="2190483" y="1348816"/>
                  </a:lnTo>
                  <a:lnTo>
                    <a:pt x="2195449" y="1299603"/>
                  </a:lnTo>
                  <a:lnTo>
                    <a:pt x="2195449" y="1139634"/>
                  </a:lnTo>
                  <a:lnTo>
                    <a:pt x="2355011" y="1139634"/>
                  </a:lnTo>
                  <a:lnTo>
                    <a:pt x="2404097" y="1134656"/>
                  </a:lnTo>
                  <a:lnTo>
                    <a:pt x="2449842" y="1120381"/>
                  </a:lnTo>
                  <a:lnTo>
                    <a:pt x="2491270" y="1097813"/>
                  </a:lnTo>
                  <a:lnTo>
                    <a:pt x="2527376" y="1067943"/>
                  </a:lnTo>
                  <a:lnTo>
                    <a:pt x="2557183" y="1031735"/>
                  </a:lnTo>
                  <a:lnTo>
                    <a:pt x="2579687" y="990206"/>
                  </a:lnTo>
                  <a:lnTo>
                    <a:pt x="2593924" y="944346"/>
                  </a:lnTo>
                  <a:lnTo>
                    <a:pt x="2598890" y="895121"/>
                  </a:lnTo>
                  <a:close/>
                </a:path>
                <a:path w="18288000" h="8214995">
                  <a:moveTo>
                    <a:pt x="2844190" y="1143762"/>
                  </a:moveTo>
                  <a:lnTo>
                    <a:pt x="2830588" y="1104392"/>
                  </a:lnTo>
                  <a:lnTo>
                    <a:pt x="2803258" y="1073023"/>
                  </a:lnTo>
                  <a:lnTo>
                    <a:pt x="2764688" y="1053909"/>
                  </a:lnTo>
                  <a:lnTo>
                    <a:pt x="2721724" y="1051293"/>
                  </a:lnTo>
                  <a:lnTo>
                    <a:pt x="2682468" y="1064920"/>
                  </a:lnTo>
                  <a:lnTo>
                    <a:pt x="2651175" y="1092327"/>
                  </a:lnTo>
                  <a:lnTo>
                    <a:pt x="2632087" y="1130998"/>
                  </a:lnTo>
                  <a:lnTo>
                    <a:pt x="2628735" y="1151026"/>
                  </a:lnTo>
                  <a:lnTo>
                    <a:pt x="2629128" y="1170736"/>
                  </a:lnTo>
                  <a:lnTo>
                    <a:pt x="2633002" y="1189748"/>
                  </a:lnTo>
                  <a:lnTo>
                    <a:pt x="2640088" y="1207630"/>
                  </a:lnTo>
                  <a:lnTo>
                    <a:pt x="2618663" y="1250937"/>
                  </a:lnTo>
                  <a:lnTo>
                    <a:pt x="2594699" y="1292453"/>
                  </a:lnTo>
                  <a:lnTo>
                    <a:pt x="2568308" y="1332115"/>
                  </a:lnTo>
                  <a:lnTo>
                    <a:pt x="2539606" y="1369809"/>
                  </a:lnTo>
                  <a:lnTo>
                    <a:pt x="2508694" y="1405470"/>
                  </a:lnTo>
                  <a:lnTo>
                    <a:pt x="2475712" y="1439011"/>
                  </a:lnTo>
                  <a:lnTo>
                    <a:pt x="2440749" y="1470342"/>
                  </a:lnTo>
                  <a:lnTo>
                    <a:pt x="2403945" y="1499387"/>
                  </a:lnTo>
                  <a:lnTo>
                    <a:pt x="2365400" y="1526070"/>
                  </a:lnTo>
                  <a:lnTo>
                    <a:pt x="2325230" y="1550289"/>
                  </a:lnTo>
                  <a:lnTo>
                    <a:pt x="2283549" y="1571980"/>
                  </a:lnTo>
                  <a:lnTo>
                    <a:pt x="2240470" y="1591043"/>
                  </a:lnTo>
                  <a:lnTo>
                    <a:pt x="2196122" y="1607400"/>
                  </a:lnTo>
                  <a:lnTo>
                    <a:pt x="2150605" y="1620977"/>
                  </a:lnTo>
                  <a:lnTo>
                    <a:pt x="2104047" y="1631683"/>
                  </a:lnTo>
                  <a:lnTo>
                    <a:pt x="2056549" y="1639430"/>
                  </a:lnTo>
                  <a:lnTo>
                    <a:pt x="2008225" y="1644142"/>
                  </a:lnTo>
                  <a:lnTo>
                    <a:pt x="1959203" y="1645729"/>
                  </a:lnTo>
                  <a:lnTo>
                    <a:pt x="1911934" y="1644243"/>
                  </a:lnTo>
                  <a:lnTo>
                    <a:pt x="1865426" y="1639862"/>
                  </a:lnTo>
                  <a:lnTo>
                    <a:pt x="1819783" y="1632673"/>
                  </a:lnTo>
                  <a:lnTo>
                    <a:pt x="1775079" y="1622767"/>
                  </a:lnTo>
                  <a:lnTo>
                    <a:pt x="1731429" y="1610220"/>
                  </a:lnTo>
                  <a:lnTo>
                    <a:pt x="1688884" y="1595120"/>
                  </a:lnTo>
                  <a:lnTo>
                    <a:pt x="1647571" y="1577568"/>
                  </a:lnTo>
                  <a:lnTo>
                    <a:pt x="1607553" y="1557655"/>
                  </a:lnTo>
                  <a:lnTo>
                    <a:pt x="1568919" y="1535455"/>
                  </a:lnTo>
                  <a:lnTo>
                    <a:pt x="1531772" y="1511058"/>
                  </a:lnTo>
                  <a:lnTo>
                    <a:pt x="1496187" y="1484579"/>
                  </a:lnTo>
                  <a:lnTo>
                    <a:pt x="1462252" y="1456067"/>
                  </a:lnTo>
                  <a:lnTo>
                    <a:pt x="1430070" y="1425638"/>
                  </a:lnTo>
                  <a:lnTo>
                    <a:pt x="1399717" y="1393367"/>
                  </a:lnTo>
                  <a:lnTo>
                    <a:pt x="1371282" y="1359344"/>
                  </a:lnTo>
                  <a:lnTo>
                    <a:pt x="1344853" y="1323670"/>
                  </a:lnTo>
                  <a:lnTo>
                    <a:pt x="1320533" y="1286421"/>
                  </a:lnTo>
                  <a:lnTo>
                    <a:pt x="1298384" y="1247698"/>
                  </a:lnTo>
                  <a:lnTo>
                    <a:pt x="1278547" y="1207630"/>
                  </a:lnTo>
                  <a:lnTo>
                    <a:pt x="1261008" y="1166139"/>
                  </a:lnTo>
                  <a:lnTo>
                    <a:pt x="1245958" y="1123505"/>
                  </a:lnTo>
                  <a:lnTo>
                    <a:pt x="1233436" y="1079728"/>
                  </a:lnTo>
                  <a:lnTo>
                    <a:pt x="1223556" y="1034910"/>
                  </a:lnTo>
                  <a:lnTo>
                    <a:pt x="1216380" y="989152"/>
                  </a:lnTo>
                  <a:lnTo>
                    <a:pt x="1212024" y="942594"/>
                  </a:lnTo>
                  <a:lnTo>
                    <a:pt x="1210538" y="895121"/>
                  </a:lnTo>
                  <a:lnTo>
                    <a:pt x="1212011" y="847725"/>
                  </a:lnTo>
                  <a:lnTo>
                    <a:pt x="1216380" y="801103"/>
                  </a:lnTo>
                  <a:lnTo>
                    <a:pt x="1223556" y="755332"/>
                  </a:lnTo>
                  <a:lnTo>
                    <a:pt x="1233436" y="710526"/>
                  </a:lnTo>
                  <a:lnTo>
                    <a:pt x="1245958" y="666750"/>
                  </a:lnTo>
                  <a:lnTo>
                    <a:pt x="1261008" y="624103"/>
                  </a:lnTo>
                  <a:lnTo>
                    <a:pt x="1278521" y="582676"/>
                  </a:lnTo>
                  <a:lnTo>
                    <a:pt x="1298384" y="542556"/>
                  </a:lnTo>
                  <a:lnTo>
                    <a:pt x="1320533" y="503821"/>
                  </a:lnTo>
                  <a:lnTo>
                    <a:pt x="1344853" y="466572"/>
                  </a:lnTo>
                  <a:lnTo>
                    <a:pt x="1371282" y="430898"/>
                  </a:lnTo>
                  <a:lnTo>
                    <a:pt x="1399717" y="396875"/>
                  </a:lnTo>
                  <a:lnTo>
                    <a:pt x="1430070" y="364617"/>
                  </a:lnTo>
                  <a:lnTo>
                    <a:pt x="1462252" y="334175"/>
                  </a:lnTo>
                  <a:lnTo>
                    <a:pt x="1496187" y="305676"/>
                  </a:lnTo>
                  <a:lnTo>
                    <a:pt x="1531772" y="279184"/>
                  </a:lnTo>
                  <a:lnTo>
                    <a:pt x="1568919" y="254787"/>
                  </a:lnTo>
                  <a:lnTo>
                    <a:pt x="1607553" y="232600"/>
                  </a:lnTo>
                  <a:lnTo>
                    <a:pt x="1647571" y="212674"/>
                  </a:lnTo>
                  <a:lnTo>
                    <a:pt x="1688884" y="195122"/>
                  </a:lnTo>
                  <a:lnTo>
                    <a:pt x="1731429" y="180035"/>
                  </a:lnTo>
                  <a:lnTo>
                    <a:pt x="1775079" y="167487"/>
                  </a:lnTo>
                  <a:lnTo>
                    <a:pt x="1819783" y="157568"/>
                  </a:lnTo>
                  <a:lnTo>
                    <a:pt x="1865426" y="150380"/>
                  </a:lnTo>
                  <a:lnTo>
                    <a:pt x="1911934" y="145999"/>
                  </a:lnTo>
                  <a:lnTo>
                    <a:pt x="1959203" y="144526"/>
                  </a:lnTo>
                  <a:lnTo>
                    <a:pt x="2007349" y="146088"/>
                  </a:lnTo>
                  <a:lnTo>
                    <a:pt x="2055050" y="150736"/>
                  </a:lnTo>
                  <a:lnTo>
                    <a:pt x="2102180" y="158407"/>
                  </a:lnTo>
                  <a:lnTo>
                    <a:pt x="2148573" y="169037"/>
                  </a:lnTo>
                  <a:lnTo>
                    <a:pt x="2194128" y="182575"/>
                  </a:lnTo>
                  <a:lnTo>
                    <a:pt x="2238679" y="198945"/>
                  </a:lnTo>
                  <a:lnTo>
                    <a:pt x="2282088" y="218097"/>
                  </a:lnTo>
                  <a:lnTo>
                    <a:pt x="2324227" y="239966"/>
                  </a:lnTo>
                  <a:lnTo>
                    <a:pt x="2364956" y="264477"/>
                  </a:lnTo>
                  <a:lnTo>
                    <a:pt x="2404148" y="291592"/>
                  </a:lnTo>
                  <a:lnTo>
                    <a:pt x="2441638" y="321233"/>
                  </a:lnTo>
                  <a:lnTo>
                    <a:pt x="2440622" y="345655"/>
                  </a:lnTo>
                  <a:lnTo>
                    <a:pt x="2444432" y="369938"/>
                  </a:lnTo>
                  <a:lnTo>
                    <a:pt x="2453182" y="393319"/>
                  </a:lnTo>
                  <a:lnTo>
                    <a:pt x="2466987" y="415036"/>
                  </a:lnTo>
                  <a:lnTo>
                    <a:pt x="2504287" y="446443"/>
                  </a:lnTo>
                  <a:lnTo>
                    <a:pt x="2549207" y="460616"/>
                  </a:lnTo>
                  <a:lnTo>
                    <a:pt x="2596159" y="456920"/>
                  </a:lnTo>
                  <a:lnTo>
                    <a:pt x="2639530" y="434682"/>
                  </a:lnTo>
                  <a:lnTo>
                    <a:pt x="2666581" y="402412"/>
                  </a:lnTo>
                  <a:lnTo>
                    <a:pt x="2670873" y="397294"/>
                  </a:lnTo>
                  <a:lnTo>
                    <a:pt x="2685008" y="352247"/>
                  </a:lnTo>
                  <a:lnTo>
                    <a:pt x="2681313" y="305181"/>
                  </a:lnTo>
                  <a:lnTo>
                    <a:pt x="2665577" y="274320"/>
                  </a:lnTo>
                  <a:lnTo>
                    <a:pt x="2659138" y="261696"/>
                  </a:lnTo>
                  <a:lnTo>
                    <a:pt x="2634653" y="238328"/>
                  </a:lnTo>
                  <a:lnTo>
                    <a:pt x="2626931" y="234226"/>
                  </a:lnTo>
                  <a:lnTo>
                    <a:pt x="2626931" y="345655"/>
                  </a:lnTo>
                  <a:lnTo>
                    <a:pt x="2619527" y="369227"/>
                  </a:lnTo>
                  <a:lnTo>
                    <a:pt x="2603119" y="388810"/>
                  </a:lnTo>
                  <a:lnTo>
                    <a:pt x="2580386" y="400469"/>
                  </a:lnTo>
                  <a:lnTo>
                    <a:pt x="2555798" y="402412"/>
                  </a:lnTo>
                  <a:lnTo>
                    <a:pt x="2532278" y="394982"/>
                  </a:lnTo>
                  <a:lnTo>
                    <a:pt x="2512733" y="378523"/>
                  </a:lnTo>
                  <a:lnTo>
                    <a:pt x="2501112" y="355739"/>
                  </a:lnTo>
                  <a:lnTo>
                    <a:pt x="2499182" y="331089"/>
                  </a:lnTo>
                  <a:lnTo>
                    <a:pt x="2506586" y="307492"/>
                  </a:lnTo>
                  <a:lnTo>
                    <a:pt x="2523007" y="287909"/>
                  </a:lnTo>
                  <a:lnTo>
                    <a:pt x="2545727" y="276263"/>
                  </a:lnTo>
                  <a:lnTo>
                    <a:pt x="2570315" y="274320"/>
                  </a:lnTo>
                  <a:lnTo>
                    <a:pt x="2593848" y="281736"/>
                  </a:lnTo>
                  <a:lnTo>
                    <a:pt x="2613380" y="298208"/>
                  </a:lnTo>
                  <a:lnTo>
                    <a:pt x="2625001" y="320992"/>
                  </a:lnTo>
                  <a:lnTo>
                    <a:pt x="2626931" y="345655"/>
                  </a:lnTo>
                  <a:lnTo>
                    <a:pt x="2626931" y="234226"/>
                  </a:lnTo>
                  <a:lnTo>
                    <a:pt x="2605760" y="222973"/>
                  </a:lnTo>
                  <a:lnTo>
                    <a:pt x="2579928" y="217131"/>
                  </a:lnTo>
                  <a:lnTo>
                    <a:pt x="2574252" y="215836"/>
                  </a:lnTo>
                  <a:lnTo>
                    <a:pt x="2541943" y="217131"/>
                  </a:lnTo>
                  <a:lnTo>
                    <a:pt x="2503957" y="186131"/>
                  </a:lnTo>
                  <a:lnTo>
                    <a:pt x="2464460" y="157353"/>
                  </a:lnTo>
                  <a:lnTo>
                    <a:pt x="2444661" y="144526"/>
                  </a:lnTo>
                  <a:lnTo>
                    <a:pt x="2423528" y="130822"/>
                  </a:lnTo>
                  <a:lnTo>
                    <a:pt x="2381288" y="106603"/>
                  </a:lnTo>
                  <a:lnTo>
                    <a:pt x="2337841" y="84734"/>
                  </a:lnTo>
                  <a:lnTo>
                    <a:pt x="2293277" y="65265"/>
                  </a:lnTo>
                  <a:lnTo>
                    <a:pt x="2247722" y="48234"/>
                  </a:lnTo>
                  <a:lnTo>
                    <a:pt x="2201265" y="33693"/>
                  </a:lnTo>
                  <a:lnTo>
                    <a:pt x="2154021" y="21691"/>
                  </a:lnTo>
                  <a:lnTo>
                    <a:pt x="2106091" y="12268"/>
                  </a:lnTo>
                  <a:lnTo>
                    <a:pt x="2057565" y="5486"/>
                  </a:lnTo>
                  <a:lnTo>
                    <a:pt x="2008568" y="1384"/>
                  </a:lnTo>
                  <a:lnTo>
                    <a:pt x="1959203" y="0"/>
                  </a:lnTo>
                  <a:lnTo>
                    <a:pt x="1911858" y="1244"/>
                  </a:lnTo>
                  <a:lnTo>
                    <a:pt x="1865147" y="4940"/>
                  </a:lnTo>
                  <a:lnTo>
                    <a:pt x="1819135" y="11010"/>
                  </a:lnTo>
                  <a:lnTo>
                    <a:pt x="1773885" y="19392"/>
                  </a:lnTo>
                  <a:lnTo>
                    <a:pt x="1729447" y="30048"/>
                  </a:lnTo>
                  <a:lnTo>
                    <a:pt x="1685912" y="42887"/>
                  </a:lnTo>
                  <a:lnTo>
                    <a:pt x="1643303" y="57861"/>
                  </a:lnTo>
                  <a:lnTo>
                    <a:pt x="1601711" y="74917"/>
                  </a:lnTo>
                  <a:lnTo>
                    <a:pt x="1561185" y="93967"/>
                  </a:lnTo>
                  <a:lnTo>
                    <a:pt x="1521802" y="114973"/>
                  </a:lnTo>
                  <a:lnTo>
                    <a:pt x="1483601" y="137858"/>
                  </a:lnTo>
                  <a:lnTo>
                    <a:pt x="1446669" y="162560"/>
                  </a:lnTo>
                  <a:lnTo>
                    <a:pt x="1411046" y="189026"/>
                  </a:lnTo>
                  <a:lnTo>
                    <a:pt x="1376883" y="217131"/>
                  </a:lnTo>
                  <a:lnTo>
                    <a:pt x="1344015" y="246976"/>
                  </a:lnTo>
                  <a:lnTo>
                    <a:pt x="1312735" y="278345"/>
                  </a:lnTo>
                  <a:lnTo>
                    <a:pt x="1283017" y="311226"/>
                  </a:lnTo>
                  <a:lnTo>
                    <a:pt x="1254925" y="345554"/>
                  </a:lnTo>
                  <a:lnTo>
                    <a:pt x="1228521" y="381266"/>
                  </a:lnTo>
                  <a:lnTo>
                    <a:pt x="1203883" y="418299"/>
                  </a:lnTo>
                  <a:lnTo>
                    <a:pt x="1181061" y="456590"/>
                  </a:lnTo>
                  <a:lnTo>
                    <a:pt x="1160106" y="496087"/>
                  </a:lnTo>
                  <a:lnTo>
                    <a:pt x="1141107" y="536702"/>
                  </a:lnTo>
                  <a:lnTo>
                    <a:pt x="1124102" y="578408"/>
                  </a:lnTo>
                  <a:lnTo>
                    <a:pt x="1109167" y="621118"/>
                  </a:lnTo>
                  <a:lnTo>
                    <a:pt x="1096352" y="664781"/>
                  </a:lnTo>
                  <a:lnTo>
                    <a:pt x="1085735" y="709320"/>
                  </a:lnTo>
                  <a:lnTo>
                    <a:pt x="1077366" y="754697"/>
                  </a:lnTo>
                  <a:lnTo>
                    <a:pt x="1071308" y="800823"/>
                  </a:lnTo>
                  <a:lnTo>
                    <a:pt x="1067625" y="847661"/>
                  </a:lnTo>
                  <a:lnTo>
                    <a:pt x="1066393" y="895121"/>
                  </a:lnTo>
                  <a:lnTo>
                    <a:pt x="1067625" y="942517"/>
                  </a:lnTo>
                  <a:lnTo>
                    <a:pt x="1071308" y="989418"/>
                  </a:lnTo>
                  <a:lnTo>
                    <a:pt x="1077366" y="1035558"/>
                  </a:lnTo>
                  <a:lnTo>
                    <a:pt x="1085735" y="1080922"/>
                  </a:lnTo>
                  <a:lnTo>
                    <a:pt x="1096352" y="1125474"/>
                  </a:lnTo>
                  <a:lnTo>
                    <a:pt x="1109167" y="1169123"/>
                  </a:lnTo>
                  <a:lnTo>
                    <a:pt x="1124051" y="1211719"/>
                  </a:lnTo>
                  <a:lnTo>
                    <a:pt x="1141107" y="1253540"/>
                  </a:lnTo>
                  <a:lnTo>
                    <a:pt x="1160106" y="1294168"/>
                  </a:lnTo>
                  <a:lnTo>
                    <a:pt x="1181061" y="1333652"/>
                  </a:lnTo>
                  <a:lnTo>
                    <a:pt x="1203883" y="1371955"/>
                  </a:lnTo>
                  <a:lnTo>
                    <a:pt x="1228521" y="1408988"/>
                  </a:lnTo>
                  <a:lnTo>
                    <a:pt x="1254925" y="1444688"/>
                  </a:lnTo>
                  <a:lnTo>
                    <a:pt x="1283017" y="1479016"/>
                  </a:lnTo>
                  <a:lnTo>
                    <a:pt x="1312735" y="1511896"/>
                  </a:lnTo>
                  <a:lnTo>
                    <a:pt x="1344015" y="1543265"/>
                  </a:lnTo>
                  <a:lnTo>
                    <a:pt x="1376819" y="1573060"/>
                  </a:lnTo>
                  <a:lnTo>
                    <a:pt x="1411046" y="1601228"/>
                  </a:lnTo>
                  <a:lnTo>
                    <a:pt x="1446669" y="1627682"/>
                  </a:lnTo>
                  <a:lnTo>
                    <a:pt x="1483601" y="1652397"/>
                  </a:lnTo>
                  <a:lnTo>
                    <a:pt x="1521802" y="1675282"/>
                  </a:lnTo>
                  <a:lnTo>
                    <a:pt x="1561185" y="1696275"/>
                  </a:lnTo>
                  <a:lnTo>
                    <a:pt x="1601711" y="1715338"/>
                  </a:lnTo>
                  <a:lnTo>
                    <a:pt x="1643303" y="1732381"/>
                  </a:lnTo>
                  <a:lnTo>
                    <a:pt x="1685912" y="1747354"/>
                  </a:lnTo>
                  <a:lnTo>
                    <a:pt x="1729447" y="1760207"/>
                  </a:lnTo>
                  <a:lnTo>
                    <a:pt x="1773885" y="1770849"/>
                  </a:lnTo>
                  <a:lnTo>
                    <a:pt x="1819135" y="1779244"/>
                  </a:lnTo>
                  <a:lnTo>
                    <a:pt x="1865147" y="1785315"/>
                  </a:lnTo>
                  <a:lnTo>
                    <a:pt x="1911858" y="1788998"/>
                  </a:lnTo>
                  <a:lnTo>
                    <a:pt x="1959203" y="1790242"/>
                  </a:lnTo>
                  <a:lnTo>
                    <a:pt x="2009724" y="1788833"/>
                  </a:lnTo>
                  <a:lnTo>
                    <a:pt x="2059622" y="1784629"/>
                  </a:lnTo>
                  <a:lnTo>
                    <a:pt x="2108822" y="1777707"/>
                  </a:lnTo>
                  <a:lnTo>
                    <a:pt x="2157234" y="1768132"/>
                  </a:lnTo>
                  <a:lnTo>
                    <a:pt x="2204770" y="1755965"/>
                  </a:lnTo>
                  <a:lnTo>
                    <a:pt x="2251341" y="1741258"/>
                  </a:lnTo>
                  <a:lnTo>
                    <a:pt x="2296858" y="1724088"/>
                  </a:lnTo>
                  <a:lnTo>
                    <a:pt x="2341245" y="1704530"/>
                  </a:lnTo>
                  <a:lnTo>
                    <a:pt x="2384387" y="1682623"/>
                  </a:lnTo>
                  <a:lnTo>
                    <a:pt x="2426220" y="1658454"/>
                  </a:lnTo>
                  <a:lnTo>
                    <a:pt x="2466644" y="1632064"/>
                  </a:lnTo>
                  <a:lnTo>
                    <a:pt x="2505583" y="1603540"/>
                  </a:lnTo>
                  <a:lnTo>
                    <a:pt x="2542933" y="1572920"/>
                  </a:lnTo>
                  <a:lnTo>
                    <a:pt x="2578608" y="1540294"/>
                  </a:lnTo>
                  <a:lnTo>
                    <a:pt x="2612529" y="1505724"/>
                  </a:lnTo>
                  <a:lnTo>
                    <a:pt x="2644610" y="1469250"/>
                  </a:lnTo>
                  <a:lnTo>
                    <a:pt x="2674759" y="1430959"/>
                  </a:lnTo>
                  <a:lnTo>
                    <a:pt x="2702877" y="1390904"/>
                  </a:lnTo>
                  <a:lnTo>
                    <a:pt x="2728887" y="1349159"/>
                  </a:lnTo>
                  <a:lnTo>
                    <a:pt x="2752699" y="1305775"/>
                  </a:lnTo>
                  <a:lnTo>
                    <a:pt x="2774226" y="1260830"/>
                  </a:lnTo>
                  <a:lnTo>
                    <a:pt x="2796908" y="1249273"/>
                  </a:lnTo>
                  <a:lnTo>
                    <a:pt x="2816364" y="1232712"/>
                  </a:lnTo>
                  <a:lnTo>
                    <a:pt x="2831579" y="1211719"/>
                  </a:lnTo>
                  <a:lnTo>
                    <a:pt x="2841599" y="1186827"/>
                  </a:lnTo>
                  <a:lnTo>
                    <a:pt x="2844190" y="1143762"/>
                  </a:lnTo>
                  <a:close/>
                </a:path>
                <a:path w="18288000" h="8214995">
                  <a:moveTo>
                    <a:pt x="18287581" y="5475516"/>
                  </a:moveTo>
                  <a:lnTo>
                    <a:pt x="0" y="5475516"/>
                  </a:lnTo>
                  <a:lnTo>
                    <a:pt x="0" y="8214461"/>
                  </a:lnTo>
                  <a:lnTo>
                    <a:pt x="18287581" y="8214461"/>
                  </a:lnTo>
                  <a:lnTo>
                    <a:pt x="18287581" y="5475516"/>
                  </a:lnTo>
                  <a:close/>
                </a:path>
              </a:pathLst>
            </a:custGeom>
            <a:solidFill>
              <a:srgbClr val="076D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7205148"/>
              <a:ext cx="18288000" cy="342900"/>
            </a:xfrm>
            <a:custGeom>
              <a:avLst/>
              <a:gdLst/>
              <a:ahLst/>
              <a:cxnLst/>
              <a:rect l="l" t="t" r="r" b="b"/>
              <a:pathLst>
                <a:path w="18288000" h="342900">
                  <a:moveTo>
                    <a:pt x="0" y="0"/>
                  </a:moveTo>
                  <a:lnTo>
                    <a:pt x="18287998" y="0"/>
                  </a:lnTo>
                  <a:lnTo>
                    <a:pt x="18287998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2E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38238" y="95301"/>
              <a:ext cx="2867024" cy="244792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16000" y="4178941"/>
            <a:ext cx="1664970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459"/>
              <a:t>Disease</a:t>
            </a:r>
            <a:r>
              <a:rPr dirty="0" sz="6000" spc="-375"/>
              <a:t> </a:t>
            </a:r>
            <a:r>
              <a:rPr dirty="0" sz="6000" spc="480"/>
              <a:t>Diagnosis</a:t>
            </a:r>
            <a:r>
              <a:rPr dirty="0" sz="6000" spc="-370"/>
              <a:t> </a:t>
            </a:r>
            <a:r>
              <a:rPr dirty="0" sz="6000" spc="415"/>
              <a:t>Using</a:t>
            </a:r>
            <a:r>
              <a:rPr dirty="0" sz="6000" spc="-370"/>
              <a:t> </a:t>
            </a:r>
            <a:r>
              <a:rPr dirty="0" sz="6000" spc="545"/>
              <a:t>Machine</a:t>
            </a:r>
            <a:r>
              <a:rPr dirty="0" sz="6000" spc="-370"/>
              <a:t> </a:t>
            </a:r>
            <a:r>
              <a:rPr dirty="0" sz="6000" spc="310"/>
              <a:t>Learning</a:t>
            </a:r>
            <a:endParaRPr sz="6000"/>
          </a:p>
        </p:txBody>
      </p:sp>
      <p:sp>
        <p:nvSpPr>
          <p:cNvPr id="9" name="object 9"/>
          <p:cNvSpPr txBox="1"/>
          <p:nvPr/>
        </p:nvSpPr>
        <p:spPr>
          <a:xfrm>
            <a:off x="6985556" y="5345447"/>
            <a:ext cx="431736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575" b="1">
                <a:solidFill>
                  <a:srgbClr val="202E59"/>
                </a:solidFill>
                <a:latin typeface="Tahoma"/>
                <a:cs typeface="Tahoma"/>
              </a:rPr>
              <a:t>(</a:t>
            </a:r>
            <a:r>
              <a:rPr dirty="0" sz="4800" spc="-12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4800" spc="-25" b="1">
                <a:solidFill>
                  <a:srgbClr val="202E59"/>
                </a:solidFill>
                <a:latin typeface="Tahoma"/>
                <a:cs typeface="Tahoma"/>
              </a:rPr>
              <a:t>D</a:t>
            </a:r>
            <a:r>
              <a:rPr dirty="0" sz="4800" spc="-260" b="1">
                <a:solidFill>
                  <a:srgbClr val="202E59"/>
                </a:solidFill>
                <a:latin typeface="Tahoma"/>
                <a:cs typeface="Tahoma"/>
              </a:rPr>
              <a:t>i</a:t>
            </a:r>
            <a:r>
              <a:rPr dirty="0" sz="4800" spc="45" b="1">
                <a:solidFill>
                  <a:srgbClr val="202E59"/>
                </a:solidFill>
                <a:latin typeface="Tahoma"/>
                <a:cs typeface="Tahoma"/>
              </a:rPr>
              <a:t>a</a:t>
            </a:r>
            <a:r>
              <a:rPr dirty="0" sz="4800" spc="-80" b="1">
                <a:solidFill>
                  <a:srgbClr val="202E59"/>
                </a:solidFill>
                <a:latin typeface="Tahoma"/>
                <a:cs typeface="Tahoma"/>
              </a:rPr>
              <a:t>g</a:t>
            </a:r>
            <a:r>
              <a:rPr dirty="0" sz="4800" spc="-229" b="1">
                <a:solidFill>
                  <a:srgbClr val="202E59"/>
                </a:solidFill>
                <a:latin typeface="Tahoma"/>
                <a:cs typeface="Tahoma"/>
              </a:rPr>
              <a:t>n</a:t>
            </a:r>
            <a:r>
              <a:rPr dirty="0" sz="4800" spc="-175" b="1">
                <a:solidFill>
                  <a:srgbClr val="202E59"/>
                </a:solidFill>
                <a:latin typeface="Tahoma"/>
                <a:cs typeface="Tahoma"/>
              </a:rPr>
              <a:t>o</a:t>
            </a:r>
            <a:r>
              <a:rPr dirty="0" sz="4800" spc="-80" b="1">
                <a:solidFill>
                  <a:srgbClr val="202E59"/>
                </a:solidFill>
                <a:latin typeface="Tahoma"/>
                <a:cs typeface="Tahoma"/>
              </a:rPr>
              <a:t>s</a:t>
            </a:r>
            <a:r>
              <a:rPr dirty="0" sz="4800" spc="-229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4800" spc="-215" b="1">
                <a:solidFill>
                  <a:srgbClr val="202E59"/>
                </a:solidFill>
                <a:latin typeface="Tahoma"/>
                <a:cs typeface="Tahoma"/>
              </a:rPr>
              <a:t>M</a:t>
            </a:r>
            <a:r>
              <a:rPr dirty="0" sz="4800" spc="-229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4800" spc="-12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4800" spc="-575" b="1">
                <a:solidFill>
                  <a:srgbClr val="202E59"/>
                </a:solidFill>
                <a:latin typeface="Tahoma"/>
                <a:cs typeface="Tahoma"/>
              </a:rPr>
              <a:t>)</a:t>
            </a:r>
            <a:endParaRPr sz="4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581190" y="8388606"/>
            <a:ext cx="2200910" cy="9525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254000" rIns="0" bIns="0" rtlCol="0" vert="horz">
            <a:spAutoFit/>
          </a:bodyPr>
          <a:lstStyle/>
          <a:p>
            <a:pPr marL="73660">
              <a:lnSpc>
                <a:spcPct val="100000"/>
              </a:lnSpc>
              <a:spcBef>
                <a:spcPts val="2000"/>
              </a:spcBef>
            </a:pPr>
            <a:r>
              <a:rPr dirty="0" sz="2800" spc="110">
                <a:solidFill>
                  <a:srgbClr val="202E59"/>
                </a:solidFill>
                <a:latin typeface="Tahoma"/>
                <a:cs typeface="Tahoma"/>
                <a:hlinkClick r:id="rId5"/>
              </a:rPr>
              <a:t>DiagnoseMe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54100" y="8410900"/>
            <a:ext cx="496062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75">
                <a:solidFill>
                  <a:srgbClr val="FFFFFF"/>
                </a:solidFill>
                <a:latin typeface="Tahoma"/>
                <a:cs typeface="Tahoma"/>
              </a:rPr>
              <a:t>supervised</a:t>
            </a:r>
            <a:r>
              <a:rPr dirty="0" sz="28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170">
                <a:solidFill>
                  <a:srgbClr val="FFFFFF"/>
                </a:solidFill>
                <a:latin typeface="Tahoma"/>
                <a:cs typeface="Tahoma"/>
              </a:rPr>
              <a:t>By</a:t>
            </a:r>
            <a:r>
              <a:rPr dirty="0" sz="28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10">
                <a:solidFill>
                  <a:srgbClr val="FFFFFF"/>
                </a:solidFill>
                <a:latin typeface="Tahoma"/>
                <a:cs typeface="Tahoma"/>
              </a:rPr>
              <a:t>D.Inad</a:t>
            </a:r>
            <a:r>
              <a:rPr dirty="0" sz="2800" spc="-1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100">
                <a:solidFill>
                  <a:srgbClr val="FFFFFF"/>
                </a:solidFill>
                <a:latin typeface="Tahoma"/>
                <a:cs typeface="Tahoma"/>
              </a:rPr>
              <a:t>Al-Jarah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2416" y="3"/>
            <a:ext cx="18126075" cy="10287000"/>
            <a:chOff x="162416" y="3"/>
            <a:chExt cx="181260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66125" y="3"/>
              <a:ext cx="7121873" cy="102869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05376" y="944266"/>
              <a:ext cx="13544550" cy="7753350"/>
            </a:xfrm>
            <a:custGeom>
              <a:avLst/>
              <a:gdLst/>
              <a:ahLst/>
              <a:cxnLst/>
              <a:rect l="l" t="t" r="r" b="b"/>
              <a:pathLst>
                <a:path w="13544550" h="7753350">
                  <a:moveTo>
                    <a:pt x="13544480" y="7753349"/>
                  </a:moveTo>
                  <a:lnTo>
                    <a:pt x="0" y="7753349"/>
                  </a:lnTo>
                  <a:lnTo>
                    <a:pt x="0" y="0"/>
                  </a:lnTo>
                  <a:lnTo>
                    <a:pt x="13544480" y="0"/>
                  </a:lnTo>
                  <a:lnTo>
                    <a:pt x="13544480" y="7753349"/>
                  </a:lnTo>
                  <a:close/>
                </a:path>
              </a:pathLst>
            </a:custGeom>
            <a:solidFill>
              <a:srgbClr val="202E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62416" y="944290"/>
              <a:ext cx="342900" cy="7753984"/>
            </a:xfrm>
            <a:custGeom>
              <a:avLst/>
              <a:gdLst/>
              <a:ahLst/>
              <a:cxnLst/>
              <a:rect l="l" t="t" r="r" b="b"/>
              <a:pathLst>
                <a:path w="342900" h="7753984">
                  <a:moveTo>
                    <a:pt x="342899" y="0"/>
                  </a:moveTo>
                  <a:lnTo>
                    <a:pt x="342899" y="7753400"/>
                  </a:lnTo>
                  <a:lnTo>
                    <a:pt x="0" y="7753400"/>
                  </a:lnTo>
                  <a:lnTo>
                    <a:pt x="0" y="0"/>
                  </a:lnTo>
                  <a:lnTo>
                    <a:pt x="342899" y="0"/>
                  </a:lnTo>
                  <a:close/>
                </a:path>
              </a:pathLst>
            </a:custGeom>
            <a:solidFill>
              <a:srgbClr val="4FDEA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7561" y="4793185"/>
              <a:ext cx="10477499" cy="218122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6942" y="897893"/>
            <a:ext cx="7483475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295">
                <a:solidFill>
                  <a:srgbClr val="FFFFFF"/>
                </a:solidFill>
              </a:rPr>
              <a:t>COVID-19</a:t>
            </a:r>
            <a:r>
              <a:rPr dirty="0" sz="7200" spc="-515">
                <a:solidFill>
                  <a:srgbClr val="FFFFFF"/>
                </a:solidFill>
              </a:rPr>
              <a:t> </a:t>
            </a:r>
            <a:r>
              <a:rPr dirty="0" sz="7200" spc="450">
                <a:solidFill>
                  <a:srgbClr val="FFFFFF"/>
                </a:solidFill>
              </a:rPr>
              <a:t>model</a:t>
            </a:r>
            <a:endParaRPr sz="7200"/>
          </a:p>
        </p:txBody>
      </p:sp>
      <p:grpSp>
        <p:nvGrpSpPr>
          <p:cNvPr id="8" name="object 8"/>
          <p:cNvGrpSpPr/>
          <p:nvPr/>
        </p:nvGrpSpPr>
        <p:grpSpPr>
          <a:xfrm>
            <a:off x="1276349" y="2636725"/>
            <a:ext cx="104775" cy="1276350"/>
            <a:chOff x="1276349" y="2636725"/>
            <a:chExt cx="104775" cy="127635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6349" y="2636725"/>
              <a:ext cx="104775" cy="1047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6349" y="3808300"/>
              <a:ext cx="104775" cy="10477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534070" y="2446860"/>
            <a:ext cx="9345295" cy="1587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57810">
              <a:lnSpc>
                <a:spcPct val="106800"/>
              </a:lnSpc>
              <a:spcBef>
                <a:spcPts val="100"/>
              </a:spcBef>
            </a:pPr>
            <a:r>
              <a:rPr dirty="0" sz="2400" spc="-9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4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65">
                <a:solidFill>
                  <a:srgbClr val="FFFFFF"/>
                </a:solidFill>
                <a:latin typeface="Verdana"/>
                <a:cs typeface="Verdana"/>
              </a:rPr>
              <a:t>dataset</a:t>
            </a:r>
            <a:r>
              <a:rPr dirty="0" sz="24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85">
                <a:solidFill>
                  <a:srgbClr val="FFFFFF"/>
                </a:solidFill>
                <a:latin typeface="Verdana"/>
                <a:cs typeface="Verdana"/>
              </a:rPr>
              <a:t>consist</a:t>
            </a:r>
            <a:r>
              <a:rPr dirty="0" sz="24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6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24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90">
                <a:solidFill>
                  <a:srgbClr val="FFFFFF"/>
                </a:solidFill>
                <a:latin typeface="Verdana"/>
                <a:cs typeface="Verdana"/>
              </a:rPr>
              <a:t>5435</a:t>
            </a:r>
            <a:r>
              <a:rPr dirty="0" sz="24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45">
                <a:solidFill>
                  <a:srgbClr val="FFFFFF"/>
                </a:solidFill>
                <a:latin typeface="Verdana"/>
                <a:cs typeface="Verdana"/>
              </a:rPr>
              <a:t>rows</a:t>
            </a:r>
            <a:r>
              <a:rPr dirty="0" sz="24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6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4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90">
                <a:solidFill>
                  <a:srgbClr val="FFFFFF"/>
                </a:solidFill>
                <a:latin typeface="Verdana"/>
                <a:cs typeface="Verdana"/>
              </a:rPr>
              <a:t>22</a:t>
            </a:r>
            <a:r>
              <a:rPr dirty="0" sz="24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10">
                <a:solidFill>
                  <a:srgbClr val="FFFFFF"/>
                </a:solidFill>
                <a:latin typeface="Verdana"/>
                <a:cs typeface="Verdana"/>
              </a:rPr>
              <a:t>columns</a:t>
            </a:r>
            <a:r>
              <a:rPr dirty="0" sz="24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5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dirty="0" sz="24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95">
                <a:solidFill>
                  <a:srgbClr val="FFFFFF"/>
                </a:solidFill>
                <a:latin typeface="Verdana"/>
                <a:cs typeface="Verdana"/>
              </a:rPr>
              <a:t>values</a:t>
            </a:r>
            <a:r>
              <a:rPr dirty="0" sz="24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6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dirty="0" sz="2400" spc="-8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85">
                <a:solidFill>
                  <a:srgbClr val="FFFFFF"/>
                </a:solidFill>
                <a:latin typeface="Verdana"/>
                <a:cs typeface="Verdana"/>
              </a:rPr>
              <a:t>"</a:t>
            </a:r>
            <a:r>
              <a:rPr dirty="0" sz="2400" spc="-2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400" spc="-1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400" spc="-15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400" spc="-85">
                <a:solidFill>
                  <a:srgbClr val="FFFFFF"/>
                </a:solidFill>
                <a:latin typeface="Verdana"/>
                <a:cs typeface="Verdana"/>
              </a:rPr>
              <a:t>"</a:t>
            </a:r>
            <a:r>
              <a:rPr dirty="0" sz="24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400" spc="-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400" spc="-6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4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85">
                <a:solidFill>
                  <a:srgbClr val="FFFFFF"/>
                </a:solidFill>
                <a:latin typeface="Verdana"/>
                <a:cs typeface="Verdana"/>
              </a:rPr>
              <a:t>"</a:t>
            </a:r>
            <a:r>
              <a:rPr dirty="0" sz="2400" spc="-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400" spc="-4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400" spc="-85">
                <a:solidFill>
                  <a:srgbClr val="FFFFFF"/>
                </a:solidFill>
                <a:latin typeface="Verdana"/>
                <a:cs typeface="Verdana"/>
              </a:rPr>
              <a:t>"</a:t>
            </a:r>
            <a:r>
              <a:rPr dirty="0" sz="2400" spc="-32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2400" spc="-90">
                <a:solidFill>
                  <a:srgbClr val="FFFFFF"/>
                </a:solidFill>
                <a:latin typeface="Verdana"/>
                <a:cs typeface="Verdana"/>
              </a:rPr>
              <a:t>First</a:t>
            </a:r>
            <a:r>
              <a:rPr dirty="0" sz="24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95">
                <a:solidFill>
                  <a:srgbClr val="FFFFFF"/>
                </a:solidFill>
                <a:latin typeface="Verdana"/>
                <a:cs typeface="Verdana"/>
              </a:rPr>
              <a:t>preprocessing</a:t>
            </a:r>
            <a:r>
              <a:rPr dirty="0" sz="24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90">
                <a:solidFill>
                  <a:srgbClr val="FFFFFF"/>
                </a:solidFill>
                <a:latin typeface="Verdana"/>
                <a:cs typeface="Verdana"/>
              </a:rPr>
              <a:t>step</a:t>
            </a:r>
            <a:r>
              <a:rPr dirty="0" sz="24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75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24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14">
                <a:solidFill>
                  <a:srgbClr val="FFFFFF"/>
                </a:solidFill>
                <a:latin typeface="Verdana"/>
                <a:cs typeface="Verdana"/>
              </a:rPr>
              <a:t>convert</a:t>
            </a:r>
            <a:r>
              <a:rPr dirty="0" sz="24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95">
                <a:solidFill>
                  <a:srgbClr val="FFFFFF"/>
                </a:solidFill>
                <a:latin typeface="Verdana"/>
                <a:cs typeface="Verdana"/>
              </a:rPr>
              <a:t>values</a:t>
            </a:r>
            <a:r>
              <a:rPr dirty="0" sz="24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25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dirty="0" sz="24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50">
                <a:solidFill>
                  <a:srgbClr val="FFFFFF"/>
                </a:solidFill>
                <a:latin typeface="Verdana"/>
                <a:cs typeface="Verdana"/>
              </a:rPr>
              <a:t>words</a:t>
            </a:r>
            <a:r>
              <a:rPr dirty="0" sz="24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00">
                <a:solidFill>
                  <a:srgbClr val="FFFFFF"/>
                </a:solidFill>
                <a:latin typeface="Verdana"/>
                <a:cs typeface="Verdana"/>
              </a:rPr>
              <a:t>into</a:t>
            </a:r>
            <a:r>
              <a:rPr dirty="0" sz="24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65">
                <a:solidFill>
                  <a:srgbClr val="FFFFFF"/>
                </a:solidFill>
                <a:latin typeface="Verdana"/>
                <a:cs typeface="Verdana"/>
              </a:rPr>
              <a:t>number.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419850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62374" y="3875900"/>
            <a:ext cx="4969510" cy="1884045"/>
          </a:xfrm>
          <a:prstGeom prst="rect">
            <a:avLst/>
          </a:prstGeom>
        </p:spPr>
        <p:txBody>
          <a:bodyPr wrap="square" lIns="0" tIns="181610" rIns="0" bIns="0" rtlCol="0" vert="horz">
            <a:spAutoFit/>
          </a:bodyPr>
          <a:lstStyle/>
          <a:p>
            <a:pPr marL="12700" marR="5080">
              <a:lnSpc>
                <a:spcPts val="6650"/>
              </a:lnSpc>
              <a:spcBef>
                <a:spcPts val="1430"/>
              </a:spcBef>
            </a:pPr>
            <a:r>
              <a:rPr dirty="0" sz="6650" spc="1055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6650" spc="58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6650" spc="-135" b="1">
                <a:solidFill>
                  <a:srgbClr val="FFFFFF"/>
                </a:solidFill>
                <a:latin typeface="Trebuchet MS"/>
                <a:cs typeface="Trebuchet MS"/>
              </a:rPr>
              <a:t>rr</a:t>
            </a:r>
            <a:r>
              <a:rPr dirty="0" sz="6650" spc="35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6650" spc="-60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6650" spc="104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6650" spc="22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6650" spc="-85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6650" spc="58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6650" spc="225" b="1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dirty="0" sz="6650" spc="240" b="1">
                <a:solidFill>
                  <a:srgbClr val="FFFFFF"/>
                </a:solidFill>
                <a:latin typeface="Trebuchet MS"/>
                <a:cs typeface="Trebuchet MS"/>
              </a:rPr>
              <a:t>Plot</a:t>
            </a:r>
            <a:endParaRPr sz="665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13434" y="1474408"/>
            <a:ext cx="133350" cy="1333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28900" y="1117379"/>
            <a:ext cx="8394065" cy="1734185"/>
          </a:xfrm>
          <a:prstGeom prst="rect"/>
        </p:spPr>
        <p:txBody>
          <a:bodyPr wrap="square" lIns="0" tIns="120650" rIns="0" bIns="0" rtlCol="0" vert="horz">
            <a:spAutoFit/>
          </a:bodyPr>
          <a:lstStyle/>
          <a:p>
            <a:pPr marL="12700" marR="5080">
              <a:lnSpc>
                <a:spcPts val="4200"/>
              </a:lnSpc>
              <a:spcBef>
                <a:spcPts val="950"/>
              </a:spcBef>
            </a:pPr>
            <a:r>
              <a:rPr dirty="0" sz="4200" spc="105"/>
              <a:t>This</a:t>
            </a:r>
            <a:r>
              <a:rPr dirty="0" sz="4200" spc="-275"/>
              <a:t> </a:t>
            </a:r>
            <a:r>
              <a:rPr dirty="0" sz="4200" spc="280"/>
              <a:t>preprocessing</a:t>
            </a:r>
            <a:r>
              <a:rPr dirty="0" sz="4200" spc="-270"/>
              <a:t> </a:t>
            </a:r>
            <a:r>
              <a:rPr dirty="0" sz="4200" spc="295"/>
              <a:t>step</a:t>
            </a:r>
            <a:r>
              <a:rPr dirty="0" sz="4200" spc="-275"/>
              <a:t> </a:t>
            </a:r>
            <a:r>
              <a:rPr dirty="0" sz="4200" spc="170"/>
              <a:t>is</a:t>
            </a:r>
            <a:r>
              <a:rPr dirty="0" sz="4200" spc="-270"/>
              <a:t> </a:t>
            </a:r>
            <a:r>
              <a:rPr dirty="0" sz="4200" spc="165"/>
              <a:t>very </a:t>
            </a:r>
            <a:r>
              <a:rPr dirty="0" sz="4200" spc="-1250"/>
              <a:t> </a:t>
            </a:r>
            <a:r>
              <a:rPr dirty="0" sz="4200" spc="235"/>
              <a:t>important </a:t>
            </a:r>
            <a:r>
              <a:rPr dirty="0" sz="4200" spc="434"/>
              <a:t>and </a:t>
            </a:r>
            <a:r>
              <a:rPr dirty="0" sz="4200" spc="295"/>
              <a:t>applied </a:t>
            </a:r>
            <a:r>
              <a:rPr dirty="0" sz="4200" spc="290"/>
              <a:t>on </a:t>
            </a:r>
            <a:r>
              <a:rPr dirty="0" sz="4200" spc="195"/>
              <a:t>all </a:t>
            </a:r>
            <a:r>
              <a:rPr dirty="0" sz="4200" spc="200"/>
              <a:t> </a:t>
            </a:r>
            <a:r>
              <a:rPr dirty="0" sz="4200" spc="380"/>
              <a:t>datasets</a:t>
            </a:r>
            <a:endParaRPr sz="4200"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13434" y="3910964"/>
            <a:ext cx="133350" cy="13334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428602" y="3509892"/>
            <a:ext cx="8528685" cy="4826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38735">
              <a:lnSpc>
                <a:spcPct val="107100"/>
              </a:lnSpc>
              <a:spcBef>
                <a:spcPts val="100"/>
              </a:spcBef>
            </a:pPr>
            <a:r>
              <a:rPr dirty="0" sz="4200" spc="105" b="1">
                <a:solidFill>
                  <a:srgbClr val="202E59"/>
                </a:solidFill>
                <a:latin typeface="Trebuchet MS"/>
                <a:cs typeface="Trebuchet MS"/>
              </a:rPr>
              <a:t>This</a:t>
            </a:r>
            <a:r>
              <a:rPr dirty="0" sz="4200" spc="-270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4200" spc="295" b="1">
                <a:solidFill>
                  <a:srgbClr val="202E59"/>
                </a:solidFill>
                <a:latin typeface="Trebuchet MS"/>
                <a:cs typeface="Trebuchet MS"/>
              </a:rPr>
              <a:t>step</a:t>
            </a:r>
            <a:r>
              <a:rPr dirty="0" sz="4200" spc="-265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4200" spc="170" b="1">
                <a:solidFill>
                  <a:srgbClr val="202E59"/>
                </a:solidFill>
                <a:latin typeface="Trebuchet MS"/>
                <a:cs typeface="Trebuchet MS"/>
              </a:rPr>
              <a:t>is</a:t>
            </a:r>
            <a:r>
              <a:rPr dirty="0" sz="4200" spc="-270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4200" spc="245" b="1">
                <a:solidFill>
                  <a:srgbClr val="202E59"/>
                </a:solidFill>
                <a:latin typeface="Trebuchet MS"/>
                <a:cs typeface="Trebuchet MS"/>
              </a:rPr>
              <a:t>helped</a:t>
            </a:r>
            <a:r>
              <a:rPr dirty="0" sz="4200" spc="-265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4200" spc="80" b="1">
                <a:solidFill>
                  <a:srgbClr val="202E59"/>
                </a:solidFill>
                <a:latin typeface="Trebuchet MS"/>
                <a:cs typeface="Trebuchet MS"/>
              </a:rPr>
              <a:t>in</a:t>
            </a:r>
            <a:r>
              <a:rPr dirty="0" sz="4200" spc="-270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4200" spc="235" b="1">
                <a:solidFill>
                  <a:srgbClr val="202E59"/>
                </a:solidFill>
                <a:latin typeface="Trebuchet MS"/>
                <a:cs typeface="Trebuchet MS"/>
              </a:rPr>
              <a:t>select</a:t>
            </a:r>
            <a:r>
              <a:rPr dirty="0" sz="4200" spc="-265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4200" spc="190" b="1">
                <a:solidFill>
                  <a:srgbClr val="202E59"/>
                </a:solidFill>
                <a:latin typeface="Trebuchet MS"/>
                <a:cs typeface="Trebuchet MS"/>
              </a:rPr>
              <a:t>the </a:t>
            </a:r>
            <a:r>
              <a:rPr dirty="0" sz="4200" spc="-1255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4200" spc="295" b="1">
                <a:solidFill>
                  <a:srgbClr val="202E59"/>
                </a:solidFill>
                <a:latin typeface="Trebuchet MS"/>
                <a:cs typeface="Trebuchet MS"/>
              </a:rPr>
              <a:t>best</a:t>
            </a:r>
            <a:r>
              <a:rPr dirty="0" sz="4200" spc="-270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4200" spc="434" b="1">
                <a:solidFill>
                  <a:srgbClr val="202E59"/>
                </a:solidFill>
                <a:latin typeface="Trebuchet MS"/>
                <a:cs typeface="Trebuchet MS"/>
              </a:rPr>
              <a:t>and</a:t>
            </a:r>
            <a:r>
              <a:rPr dirty="0" sz="4200" spc="-270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4200" spc="190" b="1">
                <a:solidFill>
                  <a:srgbClr val="202E59"/>
                </a:solidFill>
                <a:latin typeface="Trebuchet MS"/>
                <a:cs typeface="Trebuchet MS"/>
              </a:rPr>
              <a:t>the</a:t>
            </a:r>
            <a:r>
              <a:rPr dirty="0" sz="4200" spc="-265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4200" spc="310" b="1">
                <a:solidFill>
                  <a:srgbClr val="202E59"/>
                </a:solidFill>
                <a:latin typeface="Trebuchet MS"/>
                <a:cs typeface="Trebuchet MS"/>
              </a:rPr>
              <a:t>most</a:t>
            </a:r>
            <a:r>
              <a:rPr dirty="0" sz="4200" spc="-270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4200" spc="240" b="1">
                <a:solidFill>
                  <a:srgbClr val="202E59"/>
                </a:solidFill>
                <a:latin typeface="Trebuchet MS"/>
                <a:cs typeface="Trebuchet MS"/>
              </a:rPr>
              <a:t>effect</a:t>
            </a:r>
            <a:r>
              <a:rPr dirty="0" sz="4200" spc="-265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4200" spc="80" b="1">
                <a:solidFill>
                  <a:srgbClr val="202E59"/>
                </a:solidFill>
                <a:latin typeface="Trebuchet MS"/>
                <a:cs typeface="Trebuchet MS"/>
              </a:rPr>
              <a:t>in</a:t>
            </a:r>
            <a:r>
              <a:rPr dirty="0" sz="4200" spc="-270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4200" spc="190" b="1">
                <a:solidFill>
                  <a:srgbClr val="202E59"/>
                </a:solidFill>
                <a:latin typeface="Trebuchet MS"/>
                <a:cs typeface="Trebuchet MS"/>
              </a:rPr>
              <a:t>the </a:t>
            </a:r>
            <a:r>
              <a:rPr dirty="0" sz="4200" spc="-1255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4200" spc="295" b="1">
                <a:solidFill>
                  <a:srgbClr val="202E59"/>
                </a:solidFill>
                <a:latin typeface="Trebuchet MS"/>
                <a:cs typeface="Trebuchet MS"/>
              </a:rPr>
              <a:t>target</a:t>
            </a:r>
            <a:r>
              <a:rPr dirty="0" sz="4200" spc="-265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4200" spc="250" b="1">
                <a:solidFill>
                  <a:srgbClr val="202E59"/>
                </a:solidFill>
                <a:latin typeface="Trebuchet MS"/>
                <a:cs typeface="Trebuchet MS"/>
              </a:rPr>
              <a:t>value</a:t>
            </a:r>
            <a:r>
              <a:rPr dirty="0" sz="4200" spc="-260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4200" spc="-390" b="1">
                <a:solidFill>
                  <a:srgbClr val="202E59"/>
                </a:solidFill>
                <a:latin typeface="Trebuchet MS"/>
                <a:cs typeface="Trebuchet MS"/>
              </a:rPr>
              <a:t>.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4650">
              <a:latin typeface="Trebuchet MS"/>
              <a:cs typeface="Trebuchet MS"/>
            </a:endParaRPr>
          </a:p>
          <a:p>
            <a:pPr marL="12700" marR="5080">
              <a:lnSpc>
                <a:spcPct val="107100"/>
              </a:lnSpc>
            </a:pPr>
            <a:r>
              <a:rPr dirty="0" sz="4200" spc="165" b="1">
                <a:solidFill>
                  <a:srgbClr val="202E59"/>
                </a:solidFill>
                <a:latin typeface="Trebuchet MS"/>
                <a:cs typeface="Trebuchet MS"/>
              </a:rPr>
              <a:t>After</a:t>
            </a:r>
            <a:r>
              <a:rPr dirty="0" sz="4200" spc="-270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4200" spc="260" b="1">
                <a:solidFill>
                  <a:srgbClr val="202E59"/>
                </a:solidFill>
                <a:latin typeface="Trebuchet MS"/>
                <a:cs typeface="Trebuchet MS"/>
              </a:rPr>
              <a:t>we</a:t>
            </a:r>
            <a:r>
              <a:rPr dirty="0" sz="4200" spc="-270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4200" spc="229" b="1">
                <a:solidFill>
                  <a:srgbClr val="202E59"/>
                </a:solidFill>
                <a:latin typeface="Trebuchet MS"/>
                <a:cs typeface="Trebuchet MS"/>
              </a:rPr>
              <a:t>chick</a:t>
            </a:r>
            <a:r>
              <a:rPr dirty="0" sz="4200" spc="-265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4200" spc="190" b="1">
                <a:solidFill>
                  <a:srgbClr val="202E59"/>
                </a:solidFill>
                <a:latin typeface="Trebuchet MS"/>
                <a:cs typeface="Trebuchet MS"/>
              </a:rPr>
              <a:t>the</a:t>
            </a:r>
            <a:r>
              <a:rPr dirty="0" sz="4200" spc="-270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4200" spc="220" b="1">
                <a:solidFill>
                  <a:srgbClr val="202E59"/>
                </a:solidFill>
                <a:latin typeface="Trebuchet MS"/>
                <a:cs typeface="Trebuchet MS"/>
              </a:rPr>
              <a:t>plot</a:t>
            </a:r>
            <a:r>
              <a:rPr dirty="0" sz="4200" spc="-265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4200" spc="260" b="1">
                <a:solidFill>
                  <a:srgbClr val="202E59"/>
                </a:solidFill>
                <a:latin typeface="Trebuchet MS"/>
                <a:cs typeface="Trebuchet MS"/>
              </a:rPr>
              <a:t>we</a:t>
            </a:r>
            <a:r>
              <a:rPr dirty="0" sz="4200" spc="-270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4200" spc="280" b="1">
                <a:solidFill>
                  <a:srgbClr val="202E59"/>
                </a:solidFill>
                <a:latin typeface="Trebuchet MS"/>
                <a:cs typeface="Trebuchet MS"/>
              </a:rPr>
              <a:t>drop </a:t>
            </a:r>
            <a:r>
              <a:rPr dirty="0" sz="4200" spc="-1250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4200" spc="190" b="1">
                <a:solidFill>
                  <a:srgbClr val="202E59"/>
                </a:solidFill>
                <a:latin typeface="Trebuchet MS"/>
                <a:cs typeface="Trebuchet MS"/>
              </a:rPr>
              <a:t>the </a:t>
            </a:r>
            <a:r>
              <a:rPr dirty="0" sz="4200" spc="215" b="1">
                <a:solidFill>
                  <a:srgbClr val="202E59"/>
                </a:solidFill>
                <a:latin typeface="Trebuchet MS"/>
                <a:cs typeface="Trebuchet MS"/>
              </a:rPr>
              <a:t>feature </a:t>
            </a:r>
            <a:r>
              <a:rPr dirty="0" sz="4200" spc="145" b="1">
                <a:solidFill>
                  <a:srgbClr val="202E59"/>
                </a:solidFill>
                <a:latin typeface="Trebuchet MS"/>
                <a:cs typeface="Trebuchet MS"/>
              </a:rPr>
              <a:t>with </a:t>
            </a:r>
            <a:r>
              <a:rPr dirty="0" sz="4200" spc="505" b="1">
                <a:solidFill>
                  <a:srgbClr val="202E59"/>
                </a:solidFill>
                <a:latin typeface="Trebuchet MS"/>
                <a:cs typeface="Trebuchet MS"/>
              </a:rPr>
              <a:t>bad </a:t>
            </a:r>
            <a:r>
              <a:rPr dirty="0" sz="4200" spc="509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4200" spc="145" b="1">
                <a:solidFill>
                  <a:srgbClr val="202E59"/>
                </a:solidFill>
                <a:latin typeface="Trebuchet MS"/>
                <a:cs typeface="Trebuchet MS"/>
              </a:rPr>
              <a:t>correlation.</a:t>
            </a:r>
            <a:endParaRPr sz="42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13434" y="6654164"/>
            <a:ext cx="133350" cy="13334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429035" cy="10286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80378" y="4106419"/>
            <a:ext cx="5376545" cy="2037080"/>
          </a:xfrm>
          <a:prstGeom prst="rect">
            <a:avLst/>
          </a:prstGeom>
        </p:spPr>
        <p:txBody>
          <a:bodyPr wrap="square" lIns="0" tIns="195580" rIns="0" bIns="0" rtlCol="0" vert="horz">
            <a:spAutoFit/>
          </a:bodyPr>
          <a:lstStyle/>
          <a:p>
            <a:pPr marL="12700" marR="5080">
              <a:lnSpc>
                <a:spcPts val="7200"/>
              </a:lnSpc>
              <a:spcBef>
                <a:spcPts val="1540"/>
              </a:spcBef>
            </a:pPr>
            <a:r>
              <a:rPr dirty="0" sz="7200" spc="1145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7200" spc="62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7200" spc="-150" b="1">
                <a:solidFill>
                  <a:srgbClr val="FFFFFF"/>
                </a:solidFill>
                <a:latin typeface="Trebuchet MS"/>
                <a:cs typeface="Trebuchet MS"/>
              </a:rPr>
              <a:t>rr</a:t>
            </a:r>
            <a:r>
              <a:rPr dirty="0" sz="7200" spc="38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7200" spc="-65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7200" spc="113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7200" spc="24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7200" spc="-9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7200" spc="62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7200" spc="245" b="1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dirty="0" sz="7200" spc="260" b="1">
                <a:solidFill>
                  <a:srgbClr val="FFFFFF"/>
                </a:solidFill>
                <a:latin typeface="Trebuchet MS"/>
                <a:cs typeface="Trebuchet MS"/>
              </a:rPr>
              <a:t>Plot</a:t>
            </a:r>
            <a:endParaRPr sz="72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5660" y="346190"/>
            <a:ext cx="11015559" cy="984702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17051"/>
            <a:ext cx="5151755" cy="7442200"/>
          </a:xfrm>
          <a:custGeom>
            <a:avLst/>
            <a:gdLst/>
            <a:ahLst/>
            <a:cxnLst/>
            <a:rect l="l" t="t" r="r" b="b"/>
            <a:pathLst>
              <a:path w="5151755" h="7442200">
                <a:moveTo>
                  <a:pt x="3533775" y="1674837"/>
                </a:moveTo>
                <a:lnTo>
                  <a:pt x="3527844" y="1667395"/>
                </a:lnTo>
                <a:lnTo>
                  <a:pt x="3524948" y="1663814"/>
                </a:lnTo>
                <a:lnTo>
                  <a:pt x="3533775" y="1674837"/>
                </a:lnTo>
                <a:close/>
              </a:path>
              <a:path w="5151755" h="7442200">
                <a:moveTo>
                  <a:pt x="3558197" y="1705508"/>
                </a:moveTo>
                <a:lnTo>
                  <a:pt x="3551517" y="1697075"/>
                </a:lnTo>
                <a:lnTo>
                  <a:pt x="3556063" y="1702892"/>
                </a:lnTo>
                <a:lnTo>
                  <a:pt x="3558197" y="1705508"/>
                </a:lnTo>
                <a:close/>
              </a:path>
              <a:path w="5151755" h="7442200">
                <a:moveTo>
                  <a:pt x="3566033" y="1715249"/>
                </a:moveTo>
                <a:lnTo>
                  <a:pt x="3561003" y="1708950"/>
                </a:lnTo>
                <a:lnTo>
                  <a:pt x="3558197" y="1705508"/>
                </a:lnTo>
                <a:lnTo>
                  <a:pt x="3560610" y="1708556"/>
                </a:lnTo>
                <a:lnTo>
                  <a:pt x="3566033" y="1715249"/>
                </a:lnTo>
                <a:close/>
              </a:path>
              <a:path w="5151755" h="7442200">
                <a:moveTo>
                  <a:pt x="3610368" y="1771065"/>
                </a:moveTo>
                <a:lnTo>
                  <a:pt x="3566909" y="1716366"/>
                </a:lnTo>
                <a:lnTo>
                  <a:pt x="3571773" y="1722589"/>
                </a:lnTo>
                <a:lnTo>
                  <a:pt x="3610368" y="1771065"/>
                </a:lnTo>
                <a:close/>
              </a:path>
              <a:path w="5151755" h="7442200">
                <a:moveTo>
                  <a:pt x="3624338" y="1788629"/>
                </a:moveTo>
                <a:lnTo>
                  <a:pt x="3623678" y="1787753"/>
                </a:lnTo>
                <a:lnTo>
                  <a:pt x="3622510" y="1786318"/>
                </a:lnTo>
                <a:lnTo>
                  <a:pt x="3620986" y="1784413"/>
                </a:lnTo>
                <a:lnTo>
                  <a:pt x="3623564" y="1787677"/>
                </a:lnTo>
                <a:lnTo>
                  <a:pt x="3624338" y="1788629"/>
                </a:lnTo>
                <a:close/>
              </a:path>
              <a:path w="5151755" h="7442200">
                <a:moveTo>
                  <a:pt x="4124706" y="3716121"/>
                </a:moveTo>
                <a:lnTo>
                  <a:pt x="4123601" y="3665321"/>
                </a:lnTo>
                <a:lnTo>
                  <a:pt x="4120311" y="3627221"/>
                </a:lnTo>
                <a:lnTo>
                  <a:pt x="4114876" y="3576421"/>
                </a:lnTo>
                <a:lnTo>
                  <a:pt x="4107357" y="3525621"/>
                </a:lnTo>
                <a:lnTo>
                  <a:pt x="4097807" y="3487521"/>
                </a:lnTo>
                <a:lnTo>
                  <a:pt x="4086263" y="3436721"/>
                </a:lnTo>
                <a:lnTo>
                  <a:pt x="4072775" y="3398621"/>
                </a:lnTo>
                <a:lnTo>
                  <a:pt x="4057396" y="3347821"/>
                </a:lnTo>
                <a:lnTo>
                  <a:pt x="4040187" y="3309721"/>
                </a:lnTo>
                <a:lnTo>
                  <a:pt x="4021175" y="3271621"/>
                </a:lnTo>
                <a:lnTo>
                  <a:pt x="4000436" y="3233521"/>
                </a:lnTo>
                <a:lnTo>
                  <a:pt x="3977983" y="3195421"/>
                </a:lnTo>
                <a:lnTo>
                  <a:pt x="3953903" y="3157321"/>
                </a:lnTo>
                <a:lnTo>
                  <a:pt x="3928224" y="3119221"/>
                </a:lnTo>
                <a:lnTo>
                  <a:pt x="3900995" y="3081121"/>
                </a:lnTo>
                <a:lnTo>
                  <a:pt x="3872268" y="3043021"/>
                </a:lnTo>
                <a:lnTo>
                  <a:pt x="3842105" y="3017621"/>
                </a:lnTo>
                <a:lnTo>
                  <a:pt x="3810533" y="2979521"/>
                </a:lnTo>
                <a:lnTo>
                  <a:pt x="3777615" y="2954121"/>
                </a:lnTo>
                <a:lnTo>
                  <a:pt x="3743401" y="2928721"/>
                </a:lnTo>
                <a:lnTo>
                  <a:pt x="3707930" y="2890621"/>
                </a:lnTo>
                <a:lnTo>
                  <a:pt x="3671265" y="2865221"/>
                </a:lnTo>
                <a:lnTo>
                  <a:pt x="3633444" y="2852521"/>
                </a:lnTo>
                <a:lnTo>
                  <a:pt x="3594519" y="2827121"/>
                </a:lnTo>
                <a:lnTo>
                  <a:pt x="3554552" y="2801721"/>
                </a:lnTo>
                <a:lnTo>
                  <a:pt x="3513569" y="2789021"/>
                </a:lnTo>
                <a:lnTo>
                  <a:pt x="3471634" y="2763621"/>
                </a:lnTo>
                <a:lnTo>
                  <a:pt x="3428796" y="2750921"/>
                </a:lnTo>
                <a:lnTo>
                  <a:pt x="3295332" y="2712821"/>
                </a:lnTo>
                <a:lnTo>
                  <a:pt x="3249371" y="2712821"/>
                </a:lnTo>
                <a:lnTo>
                  <a:pt x="3202736" y="2700121"/>
                </a:lnTo>
                <a:lnTo>
                  <a:pt x="2442299" y="2700121"/>
                </a:lnTo>
                <a:lnTo>
                  <a:pt x="2442299" y="2039721"/>
                </a:lnTo>
                <a:lnTo>
                  <a:pt x="2441181" y="1988921"/>
                </a:lnTo>
                <a:lnTo>
                  <a:pt x="2437892" y="1938121"/>
                </a:lnTo>
                <a:lnTo>
                  <a:pt x="2432456" y="1887321"/>
                </a:lnTo>
                <a:lnTo>
                  <a:pt x="2424938" y="1849221"/>
                </a:lnTo>
                <a:lnTo>
                  <a:pt x="2415387" y="1798421"/>
                </a:lnTo>
                <a:lnTo>
                  <a:pt x="2403843" y="1760321"/>
                </a:lnTo>
                <a:lnTo>
                  <a:pt x="2390356" y="1709521"/>
                </a:lnTo>
                <a:lnTo>
                  <a:pt x="2374989" y="1671421"/>
                </a:lnTo>
                <a:lnTo>
                  <a:pt x="2357767" y="1633321"/>
                </a:lnTo>
                <a:lnTo>
                  <a:pt x="2338755" y="1582521"/>
                </a:lnTo>
                <a:lnTo>
                  <a:pt x="2318016" y="1544421"/>
                </a:lnTo>
                <a:lnTo>
                  <a:pt x="2310536" y="1531721"/>
                </a:lnTo>
                <a:lnTo>
                  <a:pt x="2295575" y="1506321"/>
                </a:lnTo>
                <a:lnTo>
                  <a:pt x="2271484" y="1468221"/>
                </a:lnTo>
                <a:lnTo>
                  <a:pt x="2245804" y="1430121"/>
                </a:lnTo>
                <a:lnTo>
                  <a:pt x="2218575" y="1404721"/>
                </a:lnTo>
                <a:lnTo>
                  <a:pt x="2189848" y="1366621"/>
                </a:lnTo>
                <a:lnTo>
                  <a:pt x="2159685" y="1328521"/>
                </a:lnTo>
                <a:lnTo>
                  <a:pt x="2128113" y="1303121"/>
                </a:lnTo>
                <a:lnTo>
                  <a:pt x="2095195" y="1265021"/>
                </a:lnTo>
                <a:lnTo>
                  <a:pt x="2060981" y="1239621"/>
                </a:lnTo>
                <a:lnTo>
                  <a:pt x="2025510" y="1214221"/>
                </a:lnTo>
                <a:lnTo>
                  <a:pt x="1988845" y="1188821"/>
                </a:lnTo>
                <a:lnTo>
                  <a:pt x="1951024" y="1163421"/>
                </a:lnTo>
                <a:lnTo>
                  <a:pt x="1912112" y="1138021"/>
                </a:lnTo>
                <a:lnTo>
                  <a:pt x="1872132" y="1125321"/>
                </a:lnTo>
                <a:lnTo>
                  <a:pt x="1831149" y="1099921"/>
                </a:lnTo>
                <a:lnTo>
                  <a:pt x="1746377" y="1074521"/>
                </a:lnTo>
                <a:lnTo>
                  <a:pt x="1566951" y="1023721"/>
                </a:lnTo>
                <a:lnTo>
                  <a:pt x="1283614" y="1023721"/>
                </a:lnTo>
                <a:lnTo>
                  <a:pt x="1104188" y="1074521"/>
                </a:lnTo>
                <a:lnTo>
                  <a:pt x="1019416" y="1099921"/>
                </a:lnTo>
                <a:lnTo>
                  <a:pt x="978433" y="1125321"/>
                </a:lnTo>
                <a:lnTo>
                  <a:pt x="938453" y="1138021"/>
                </a:lnTo>
                <a:lnTo>
                  <a:pt x="899541" y="1163421"/>
                </a:lnTo>
                <a:lnTo>
                  <a:pt x="861720" y="1188821"/>
                </a:lnTo>
                <a:lnTo>
                  <a:pt x="825042" y="1214221"/>
                </a:lnTo>
                <a:lnTo>
                  <a:pt x="789584" y="1239621"/>
                </a:lnTo>
                <a:lnTo>
                  <a:pt x="755370" y="1265021"/>
                </a:lnTo>
                <a:lnTo>
                  <a:pt x="722452" y="1303121"/>
                </a:lnTo>
                <a:lnTo>
                  <a:pt x="690880" y="1328521"/>
                </a:lnTo>
                <a:lnTo>
                  <a:pt x="660704" y="1366621"/>
                </a:lnTo>
                <a:lnTo>
                  <a:pt x="631990" y="1404721"/>
                </a:lnTo>
                <a:lnTo>
                  <a:pt x="604761" y="1430121"/>
                </a:lnTo>
                <a:lnTo>
                  <a:pt x="579081" y="1468221"/>
                </a:lnTo>
                <a:lnTo>
                  <a:pt x="554990" y="1506321"/>
                </a:lnTo>
                <a:lnTo>
                  <a:pt x="532549" y="1544421"/>
                </a:lnTo>
                <a:lnTo>
                  <a:pt x="511797" y="1582521"/>
                </a:lnTo>
                <a:lnTo>
                  <a:pt x="492798" y="1633321"/>
                </a:lnTo>
                <a:lnTo>
                  <a:pt x="475576" y="1671421"/>
                </a:lnTo>
                <a:lnTo>
                  <a:pt x="460209" y="1709521"/>
                </a:lnTo>
                <a:lnTo>
                  <a:pt x="446722" y="1760321"/>
                </a:lnTo>
                <a:lnTo>
                  <a:pt x="435178" y="1798421"/>
                </a:lnTo>
                <a:lnTo>
                  <a:pt x="425627" y="1849221"/>
                </a:lnTo>
                <a:lnTo>
                  <a:pt x="418109" y="1887321"/>
                </a:lnTo>
                <a:lnTo>
                  <a:pt x="412673" y="1938121"/>
                </a:lnTo>
                <a:lnTo>
                  <a:pt x="409384" y="1988921"/>
                </a:lnTo>
                <a:lnTo>
                  <a:pt x="408266" y="2039721"/>
                </a:lnTo>
                <a:lnTo>
                  <a:pt x="408266" y="2700121"/>
                </a:lnTo>
                <a:lnTo>
                  <a:pt x="0" y="2700121"/>
                </a:lnTo>
                <a:lnTo>
                  <a:pt x="0" y="3208121"/>
                </a:lnTo>
                <a:lnTo>
                  <a:pt x="711568" y="3208121"/>
                </a:lnTo>
                <a:lnTo>
                  <a:pt x="755053" y="3195421"/>
                </a:lnTo>
                <a:lnTo>
                  <a:pt x="795108" y="3182721"/>
                </a:lnTo>
                <a:lnTo>
                  <a:pt x="830986" y="3157321"/>
                </a:lnTo>
                <a:lnTo>
                  <a:pt x="861974" y="3119221"/>
                </a:lnTo>
                <a:lnTo>
                  <a:pt x="887336" y="3081121"/>
                </a:lnTo>
                <a:lnTo>
                  <a:pt x="906360" y="3043021"/>
                </a:lnTo>
                <a:lnTo>
                  <a:pt x="918298" y="3004921"/>
                </a:lnTo>
                <a:lnTo>
                  <a:pt x="922439" y="2954121"/>
                </a:lnTo>
                <a:lnTo>
                  <a:pt x="922439" y="2039721"/>
                </a:lnTo>
                <a:lnTo>
                  <a:pt x="924750" y="1988921"/>
                </a:lnTo>
                <a:lnTo>
                  <a:pt x="931519" y="1938121"/>
                </a:lnTo>
                <a:lnTo>
                  <a:pt x="942555" y="1887321"/>
                </a:lnTo>
                <a:lnTo>
                  <a:pt x="957643" y="1849221"/>
                </a:lnTo>
                <a:lnTo>
                  <a:pt x="976553" y="1811121"/>
                </a:lnTo>
                <a:lnTo>
                  <a:pt x="999096" y="1773021"/>
                </a:lnTo>
                <a:lnTo>
                  <a:pt x="1025042" y="1734921"/>
                </a:lnTo>
                <a:lnTo>
                  <a:pt x="1054176" y="1696821"/>
                </a:lnTo>
                <a:lnTo>
                  <a:pt x="1086307" y="1658721"/>
                </a:lnTo>
                <a:lnTo>
                  <a:pt x="1121206" y="1633321"/>
                </a:lnTo>
                <a:lnTo>
                  <a:pt x="1158671" y="1607921"/>
                </a:lnTo>
                <a:lnTo>
                  <a:pt x="1198473" y="1582521"/>
                </a:lnTo>
                <a:lnTo>
                  <a:pt x="1240409" y="1569821"/>
                </a:lnTo>
                <a:lnTo>
                  <a:pt x="1284274" y="1557121"/>
                </a:lnTo>
                <a:lnTo>
                  <a:pt x="1376921" y="1531721"/>
                </a:lnTo>
                <a:lnTo>
                  <a:pt x="1473644" y="1531721"/>
                </a:lnTo>
                <a:lnTo>
                  <a:pt x="1566291" y="1557121"/>
                </a:lnTo>
                <a:lnTo>
                  <a:pt x="1610144" y="1569821"/>
                </a:lnTo>
                <a:lnTo>
                  <a:pt x="1652092" y="1582521"/>
                </a:lnTo>
                <a:lnTo>
                  <a:pt x="1691894" y="1607921"/>
                </a:lnTo>
                <a:lnTo>
                  <a:pt x="1729359" y="1633321"/>
                </a:lnTo>
                <a:lnTo>
                  <a:pt x="1764258" y="1658721"/>
                </a:lnTo>
                <a:lnTo>
                  <a:pt x="1796376" y="1696821"/>
                </a:lnTo>
                <a:lnTo>
                  <a:pt x="1825523" y="1734921"/>
                </a:lnTo>
                <a:lnTo>
                  <a:pt x="1851469" y="1773021"/>
                </a:lnTo>
                <a:lnTo>
                  <a:pt x="1874012" y="1811121"/>
                </a:lnTo>
                <a:lnTo>
                  <a:pt x="1892922" y="1849221"/>
                </a:lnTo>
                <a:lnTo>
                  <a:pt x="1908009" y="1887321"/>
                </a:lnTo>
                <a:lnTo>
                  <a:pt x="1919046" y="1938121"/>
                </a:lnTo>
                <a:lnTo>
                  <a:pt x="1925815" y="1988921"/>
                </a:lnTo>
                <a:lnTo>
                  <a:pt x="1928126" y="2039721"/>
                </a:lnTo>
                <a:lnTo>
                  <a:pt x="1928126" y="2954121"/>
                </a:lnTo>
                <a:lnTo>
                  <a:pt x="1932266" y="3004921"/>
                </a:lnTo>
                <a:lnTo>
                  <a:pt x="1944204" y="3043021"/>
                </a:lnTo>
                <a:lnTo>
                  <a:pt x="1963229" y="3081121"/>
                </a:lnTo>
                <a:lnTo>
                  <a:pt x="1988591" y="3119221"/>
                </a:lnTo>
                <a:lnTo>
                  <a:pt x="2019579" y="3157321"/>
                </a:lnTo>
                <a:lnTo>
                  <a:pt x="2055456" y="3182721"/>
                </a:lnTo>
                <a:lnTo>
                  <a:pt x="2095500" y="3195421"/>
                </a:lnTo>
                <a:lnTo>
                  <a:pt x="2138997" y="3208121"/>
                </a:lnTo>
                <a:lnTo>
                  <a:pt x="3107702" y="3208121"/>
                </a:lnTo>
                <a:lnTo>
                  <a:pt x="3156051" y="3220821"/>
                </a:lnTo>
                <a:lnTo>
                  <a:pt x="3203130" y="3220821"/>
                </a:lnTo>
                <a:lnTo>
                  <a:pt x="3248698" y="3233521"/>
                </a:lnTo>
                <a:lnTo>
                  <a:pt x="3292564" y="3246221"/>
                </a:lnTo>
                <a:lnTo>
                  <a:pt x="3334512" y="3271621"/>
                </a:lnTo>
                <a:lnTo>
                  <a:pt x="3374313" y="3284321"/>
                </a:lnTo>
                <a:lnTo>
                  <a:pt x="3411778" y="3322421"/>
                </a:lnTo>
                <a:lnTo>
                  <a:pt x="3446665" y="3347821"/>
                </a:lnTo>
                <a:lnTo>
                  <a:pt x="3478796" y="3373221"/>
                </a:lnTo>
                <a:lnTo>
                  <a:pt x="3507943" y="3411321"/>
                </a:lnTo>
                <a:lnTo>
                  <a:pt x="3533889" y="3449421"/>
                </a:lnTo>
                <a:lnTo>
                  <a:pt x="3556431" y="3487521"/>
                </a:lnTo>
                <a:lnTo>
                  <a:pt x="3575342" y="3525621"/>
                </a:lnTo>
                <a:lnTo>
                  <a:pt x="3590417" y="3576421"/>
                </a:lnTo>
                <a:lnTo>
                  <a:pt x="3601453" y="3627221"/>
                </a:lnTo>
                <a:lnTo>
                  <a:pt x="3608235" y="3665321"/>
                </a:lnTo>
                <a:lnTo>
                  <a:pt x="3610546" y="3716121"/>
                </a:lnTo>
                <a:lnTo>
                  <a:pt x="3608235" y="3766921"/>
                </a:lnTo>
                <a:lnTo>
                  <a:pt x="3601453" y="3817721"/>
                </a:lnTo>
                <a:lnTo>
                  <a:pt x="3590417" y="3855821"/>
                </a:lnTo>
                <a:lnTo>
                  <a:pt x="3575342" y="3906621"/>
                </a:lnTo>
                <a:lnTo>
                  <a:pt x="3556431" y="3944721"/>
                </a:lnTo>
                <a:lnTo>
                  <a:pt x="3533889" y="3982821"/>
                </a:lnTo>
                <a:lnTo>
                  <a:pt x="3507943" y="4020921"/>
                </a:lnTo>
                <a:lnTo>
                  <a:pt x="3478796" y="4059021"/>
                </a:lnTo>
                <a:lnTo>
                  <a:pt x="3446665" y="4084421"/>
                </a:lnTo>
                <a:lnTo>
                  <a:pt x="3411778" y="4122521"/>
                </a:lnTo>
                <a:lnTo>
                  <a:pt x="3374313" y="4147921"/>
                </a:lnTo>
                <a:lnTo>
                  <a:pt x="3334512" y="4160621"/>
                </a:lnTo>
                <a:lnTo>
                  <a:pt x="3292564" y="4186021"/>
                </a:lnTo>
                <a:lnTo>
                  <a:pt x="3248698" y="4198721"/>
                </a:lnTo>
                <a:lnTo>
                  <a:pt x="3203130" y="4211421"/>
                </a:lnTo>
                <a:lnTo>
                  <a:pt x="3156051" y="4211421"/>
                </a:lnTo>
                <a:lnTo>
                  <a:pt x="3107702" y="4224121"/>
                </a:lnTo>
                <a:lnTo>
                  <a:pt x="2138997" y="4224121"/>
                </a:lnTo>
                <a:lnTo>
                  <a:pt x="2095500" y="4236821"/>
                </a:lnTo>
                <a:lnTo>
                  <a:pt x="2055456" y="4249521"/>
                </a:lnTo>
                <a:lnTo>
                  <a:pt x="2019579" y="4274921"/>
                </a:lnTo>
                <a:lnTo>
                  <a:pt x="1988591" y="4313021"/>
                </a:lnTo>
                <a:lnTo>
                  <a:pt x="1963229" y="4351121"/>
                </a:lnTo>
                <a:lnTo>
                  <a:pt x="1944204" y="4389221"/>
                </a:lnTo>
                <a:lnTo>
                  <a:pt x="1932266" y="4427321"/>
                </a:lnTo>
                <a:lnTo>
                  <a:pt x="1928126" y="4478121"/>
                </a:lnTo>
                <a:lnTo>
                  <a:pt x="1928126" y="5405221"/>
                </a:lnTo>
                <a:lnTo>
                  <a:pt x="1925815" y="5443321"/>
                </a:lnTo>
                <a:lnTo>
                  <a:pt x="1919046" y="5494121"/>
                </a:lnTo>
                <a:lnTo>
                  <a:pt x="1908009" y="5544921"/>
                </a:lnTo>
                <a:lnTo>
                  <a:pt x="1892922" y="5583021"/>
                </a:lnTo>
                <a:lnTo>
                  <a:pt x="1874012" y="5621121"/>
                </a:lnTo>
                <a:lnTo>
                  <a:pt x="1851469" y="5659221"/>
                </a:lnTo>
                <a:lnTo>
                  <a:pt x="1825523" y="5697321"/>
                </a:lnTo>
                <a:lnTo>
                  <a:pt x="1796376" y="5735421"/>
                </a:lnTo>
                <a:lnTo>
                  <a:pt x="1764258" y="5773521"/>
                </a:lnTo>
                <a:lnTo>
                  <a:pt x="1729359" y="5798921"/>
                </a:lnTo>
                <a:lnTo>
                  <a:pt x="1691894" y="5824321"/>
                </a:lnTo>
                <a:lnTo>
                  <a:pt x="1652092" y="5849721"/>
                </a:lnTo>
                <a:lnTo>
                  <a:pt x="1610144" y="5862421"/>
                </a:lnTo>
                <a:lnTo>
                  <a:pt x="1566291" y="5887821"/>
                </a:lnTo>
                <a:lnTo>
                  <a:pt x="1520710" y="5887821"/>
                </a:lnTo>
                <a:lnTo>
                  <a:pt x="1473644" y="5900521"/>
                </a:lnTo>
                <a:lnTo>
                  <a:pt x="1376921" y="5900521"/>
                </a:lnTo>
                <a:lnTo>
                  <a:pt x="1329855" y="5887821"/>
                </a:lnTo>
                <a:lnTo>
                  <a:pt x="1284274" y="5887821"/>
                </a:lnTo>
                <a:lnTo>
                  <a:pt x="1240409" y="5862421"/>
                </a:lnTo>
                <a:lnTo>
                  <a:pt x="1198473" y="5849721"/>
                </a:lnTo>
                <a:lnTo>
                  <a:pt x="1158671" y="5824321"/>
                </a:lnTo>
                <a:lnTo>
                  <a:pt x="1121206" y="5798921"/>
                </a:lnTo>
                <a:lnTo>
                  <a:pt x="1086307" y="5773521"/>
                </a:lnTo>
                <a:lnTo>
                  <a:pt x="1054176" y="5735421"/>
                </a:lnTo>
                <a:lnTo>
                  <a:pt x="1025042" y="5697321"/>
                </a:lnTo>
                <a:lnTo>
                  <a:pt x="999096" y="5659221"/>
                </a:lnTo>
                <a:lnTo>
                  <a:pt x="976553" y="5621121"/>
                </a:lnTo>
                <a:lnTo>
                  <a:pt x="957643" y="5583021"/>
                </a:lnTo>
                <a:lnTo>
                  <a:pt x="942555" y="5544921"/>
                </a:lnTo>
                <a:lnTo>
                  <a:pt x="931519" y="5494121"/>
                </a:lnTo>
                <a:lnTo>
                  <a:pt x="924750" y="5443321"/>
                </a:lnTo>
                <a:lnTo>
                  <a:pt x="922439" y="5405221"/>
                </a:lnTo>
                <a:lnTo>
                  <a:pt x="922439" y="4478121"/>
                </a:lnTo>
                <a:lnTo>
                  <a:pt x="918298" y="4427321"/>
                </a:lnTo>
                <a:lnTo>
                  <a:pt x="906360" y="4389221"/>
                </a:lnTo>
                <a:lnTo>
                  <a:pt x="887336" y="4351121"/>
                </a:lnTo>
                <a:lnTo>
                  <a:pt x="861974" y="4313021"/>
                </a:lnTo>
                <a:lnTo>
                  <a:pt x="830986" y="4274921"/>
                </a:lnTo>
                <a:lnTo>
                  <a:pt x="795108" y="4249521"/>
                </a:lnTo>
                <a:lnTo>
                  <a:pt x="755053" y="4236821"/>
                </a:lnTo>
                <a:lnTo>
                  <a:pt x="711568" y="4224121"/>
                </a:lnTo>
                <a:lnTo>
                  <a:pt x="0" y="4224121"/>
                </a:lnTo>
                <a:lnTo>
                  <a:pt x="0" y="4732121"/>
                </a:lnTo>
                <a:lnTo>
                  <a:pt x="408266" y="4732121"/>
                </a:lnTo>
                <a:lnTo>
                  <a:pt x="408266" y="5405221"/>
                </a:lnTo>
                <a:lnTo>
                  <a:pt x="409384" y="5443321"/>
                </a:lnTo>
                <a:lnTo>
                  <a:pt x="412673" y="5494121"/>
                </a:lnTo>
                <a:lnTo>
                  <a:pt x="418109" y="5544921"/>
                </a:lnTo>
                <a:lnTo>
                  <a:pt x="425627" y="5583021"/>
                </a:lnTo>
                <a:lnTo>
                  <a:pt x="435178" y="5633821"/>
                </a:lnTo>
                <a:lnTo>
                  <a:pt x="446722" y="5671921"/>
                </a:lnTo>
                <a:lnTo>
                  <a:pt x="460209" y="5722721"/>
                </a:lnTo>
                <a:lnTo>
                  <a:pt x="475576" y="5760821"/>
                </a:lnTo>
                <a:lnTo>
                  <a:pt x="492798" y="5798921"/>
                </a:lnTo>
                <a:lnTo>
                  <a:pt x="511797" y="5849721"/>
                </a:lnTo>
                <a:lnTo>
                  <a:pt x="532549" y="5887821"/>
                </a:lnTo>
                <a:lnTo>
                  <a:pt x="554990" y="5925921"/>
                </a:lnTo>
                <a:lnTo>
                  <a:pt x="579081" y="5964021"/>
                </a:lnTo>
                <a:lnTo>
                  <a:pt x="604761" y="6002121"/>
                </a:lnTo>
                <a:lnTo>
                  <a:pt x="631990" y="6040221"/>
                </a:lnTo>
                <a:lnTo>
                  <a:pt x="660704" y="6065621"/>
                </a:lnTo>
                <a:lnTo>
                  <a:pt x="690880" y="6103721"/>
                </a:lnTo>
                <a:lnTo>
                  <a:pt x="722452" y="6129121"/>
                </a:lnTo>
                <a:lnTo>
                  <a:pt x="755370" y="6167221"/>
                </a:lnTo>
                <a:lnTo>
                  <a:pt x="789584" y="6192621"/>
                </a:lnTo>
                <a:lnTo>
                  <a:pt x="825042" y="6218021"/>
                </a:lnTo>
                <a:lnTo>
                  <a:pt x="861720" y="6243421"/>
                </a:lnTo>
                <a:lnTo>
                  <a:pt x="899541" y="6268821"/>
                </a:lnTo>
                <a:lnTo>
                  <a:pt x="938453" y="6294221"/>
                </a:lnTo>
                <a:lnTo>
                  <a:pt x="978433" y="6306921"/>
                </a:lnTo>
                <a:lnTo>
                  <a:pt x="1019416" y="6332321"/>
                </a:lnTo>
                <a:lnTo>
                  <a:pt x="1104188" y="6357721"/>
                </a:lnTo>
                <a:lnTo>
                  <a:pt x="1147876" y="6383121"/>
                </a:lnTo>
                <a:lnTo>
                  <a:pt x="1192377" y="6383121"/>
                </a:lnTo>
                <a:lnTo>
                  <a:pt x="1283614" y="6408521"/>
                </a:lnTo>
                <a:lnTo>
                  <a:pt x="1377480" y="6408521"/>
                </a:lnTo>
                <a:lnTo>
                  <a:pt x="1425282" y="6421221"/>
                </a:lnTo>
                <a:lnTo>
                  <a:pt x="1473085" y="6408521"/>
                </a:lnTo>
                <a:lnTo>
                  <a:pt x="1566951" y="6408521"/>
                </a:lnTo>
                <a:lnTo>
                  <a:pt x="1658175" y="6383121"/>
                </a:lnTo>
                <a:lnTo>
                  <a:pt x="1702689" y="6383121"/>
                </a:lnTo>
                <a:lnTo>
                  <a:pt x="1746377" y="6357721"/>
                </a:lnTo>
                <a:lnTo>
                  <a:pt x="1831149" y="6332321"/>
                </a:lnTo>
                <a:lnTo>
                  <a:pt x="1872132" y="6306921"/>
                </a:lnTo>
                <a:lnTo>
                  <a:pt x="1912112" y="6294221"/>
                </a:lnTo>
                <a:lnTo>
                  <a:pt x="1951024" y="6268821"/>
                </a:lnTo>
                <a:lnTo>
                  <a:pt x="1988845" y="6243421"/>
                </a:lnTo>
                <a:lnTo>
                  <a:pt x="2025510" y="6218021"/>
                </a:lnTo>
                <a:lnTo>
                  <a:pt x="2060981" y="6192621"/>
                </a:lnTo>
                <a:lnTo>
                  <a:pt x="2095195" y="6167221"/>
                </a:lnTo>
                <a:lnTo>
                  <a:pt x="2128113" y="6129121"/>
                </a:lnTo>
                <a:lnTo>
                  <a:pt x="2159685" y="6103721"/>
                </a:lnTo>
                <a:lnTo>
                  <a:pt x="2189848" y="6065621"/>
                </a:lnTo>
                <a:lnTo>
                  <a:pt x="2218575" y="6040221"/>
                </a:lnTo>
                <a:lnTo>
                  <a:pt x="2245804" y="6002121"/>
                </a:lnTo>
                <a:lnTo>
                  <a:pt x="2271484" y="5964021"/>
                </a:lnTo>
                <a:lnTo>
                  <a:pt x="2295575" y="5925921"/>
                </a:lnTo>
                <a:lnTo>
                  <a:pt x="2310536" y="5900521"/>
                </a:lnTo>
                <a:lnTo>
                  <a:pt x="2318016" y="5887821"/>
                </a:lnTo>
                <a:lnTo>
                  <a:pt x="2338755" y="5849721"/>
                </a:lnTo>
                <a:lnTo>
                  <a:pt x="2357767" y="5798921"/>
                </a:lnTo>
                <a:lnTo>
                  <a:pt x="2374989" y="5760821"/>
                </a:lnTo>
                <a:lnTo>
                  <a:pt x="2390356" y="5722721"/>
                </a:lnTo>
                <a:lnTo>
                  <a:pt x="2403843" y="5671921"/>
                </a:lnTo>
                <a:lnTo>
                  <a:pt x="2415387" y="5633821"/>
                </a:lnTo>
                <a:lnTo>
                  <a:pt x="2424938" y="5583021"/>
                </a:lnTo>
                <a:lnTo>
                  <a:pt x="2432456" y="5544921"/>
                </a:lnTo>
                <a:lnTo>
                  <a:pt x="2437892" y="5494121"/>
                </a:lnTo>
                <a:lnTo>
                  <a:pt x="2441181" y="5443321"/>
                </a:lnTo>
                <a:lnTo>
                  <a:pt x="2442299" y="5405221"/>
                </a:lnTo>
                <a:lnTo>
                  <a:pt x="2442299" y="4732121"/>
                </a:lnTo>
                <a:lnTo>
                  <a:pt x="3202736" y="4732121"/>
                </a:lnTo>
                <a:lnTo>
                  <a:pt x="3249371" y="4719421"/>
                </a:lnTo>
                <a:lnTo>
                  <a:pt x="3295332" y="4719421"/>
                </a:lnTo>
                <a:lnTo>
                  <a:pt x="3340595" y="4706721"/>
                </a:lnTo>
                <a:lnTo>
                  <a:pt x="3471634" y="4668621"/>
                </a:lnTo>
                <a:lnTo>
                  <a:pt x="3513569" y="4643221"/>
                </a:lnTo>
                <a:lnTo>
                  <a:pt x="3554552" y="4630521"/>
                </a:lnTo>
                <a:lnTo>
                  <a:pt x="3594519" y="4605121"/>
                </a:lnTo>
                <a:lnTo>
                  <a:pt x="3633444" y="4592421"/>
                </a:lnTo>
                <a:lnTo>
                  <a:pt x="3671265" y="4567021"/>
                </a:lnTo>
                <a:lnTo>
                  <a:pt x="3707930" y="4541621"/>
                </a:lnTo>
                <a:lnTo>
                  <a:pt x="3743401" y="4516221"/>
                </a:lnTo>
                <a:lnTo>
                  <a:pt x="3777615" y="4478121"/>
                </a:lnTo>
                <a:lnTo>
                  <a:pt x="3810533" y="4452721"/>
                </a:lnTo>
                <a:lnTo>
                  <a:pt x="3842105" y="4414621"/>
                </a:lnTo>
                <a:lnTo>
                  <a:pt x="3872268" y="4389221"/>
                </a:lnTo>
                <a:lnTo>
                  <a:pt x="3900995" y="4351121"/>
                </a:lnTo>
                <a:lnTo>
                  <a:pt x="3928224" y="4313021"/>
                </a:lnTo>
                <a:lnTo>
                  <a:pt x="3953903" y="4274921"/>
                </a:lnTo>
                <a:lnTo>
                  <a:pt x="3977983" y="4236821"/>
                </a:lnTo>
                <a:lnTo>
                  <a:pt x="4000436" y="4198721"/>
                </a:lnTo>
                <a:lnTo>
                  <a:pt x="4021175" y="4160621"/>
                </a:lnTo>
                <a:lnTo>
                  <a:pt x="4040187" y="4122521"/>
                </a:lnTo>
                <a:lnTo>
                  <a:pt x="4057396" y="4084421"/>
                </a:lnTo>
                <a:lnTo>
                  <a:pt x="4072775" y="4033621"/>
                </a:lnTo>
                <a:lnTo>
                  <a:pt x="4086263" y="3995521"/>
                </a:lnTo>
                <a:lnTo>
                  <a:pt x="4097807" y="3944721"/>
                </a:lnTo>
                <a:lnTo>
                  <a:pt x="4107357" y="3906621"/>
                </a:lnTo>
                <a:lnTo>
                  <a:pt x="4114876" y="3855821"/>
                </a:lnTo>
                <a:lnTo>
                  <a:pt x="4120311" y="3817721"/>
                </a:lnTo>
                <a:lnTo>
                  <a:pt x="4123601" y="3766921"/>
                </a:lnTo>
                <a:lnTo>
                  <a:pt x="4124706" y="3716121"/>
                </a:lnTo>
                <a:close/>
              </a:path>
              <a:path w="5151755" h="7442200">
                <a:moveTo>
                  <a:pt x="4486935" y="1409700"/>
                </a:moveTo>
                <a:lnTo>
                  <a:pt x="4486338" y="1371600"/>
                </a:lnTo>
                <a:lnTo>
                  <a:pt x="4481995" y="1333500"/>
                </a:lnTo>
                <a:lnTo>
                  <a:pt x="4473892" y="1282700"/>
                </a:lnTo>
                <a:lnTo>
                  <a:pt x="4462005" y="1244600"/>
                </a:lnTo>
                <a:lnTo>
                  <a:pt x="4446295" y="1193800"/>
                </a:lnTo>
                <a:lnTo>
                  <a:pt x="4426737" y="1155700"/>
                </a:lnTo>
                <a:lnTo>
                  <a:pt x="4411116" y="1130300"/>
                </a:lnTo>
                <a:lnTo>
                  <a:pt x="4403306" y="1117600"/>
                </a:lnTo>
                <a:lnTo>
                  <a:pt x="4375975" y="1079500"/>
                </a:lnTo>
                <a:lnTo>
                  <a:pt x="4341444" y="1041400"/>
                </a:lnTo>
                <a:lnTo>
                  <a:pt x="4303852" y="1003300"/>
                </a:lnTo>
                <a:lnTo>
                  <a:pt x="4263555" y="977900"/>
                </a:lnTo>
                <a:lnTo>
                  <a:pt x="4243324" y="965847"/>
                </a:lnTo>
                <a:lnTo>
                  <a:pt x="4243324" y="1409700"/>
                </a:lnTo>
                <a:lnTo>
                  <a:pt x="4238168" y="1447800"/>
                </a:lnTo>
                <a:lnTo>
                  <a:pt x="4225353" y="1498600"/>
                </a:lnTo>
                <a:lnTo>
                  <a:pt x="4205033" y="1536700"/>
                </a:lnTo>
                <a:lnTo>
                  <a:pt x="4177322" y="1574800"/>
                </a:lnTo>
                <a:lnTo>
                  <a:pt x="4142346" y="1612900"/>
                </a:lnTo>
                <a:lnTo>
                  <a:pt x="4101960" y="1638300"/>
                </a:lnTo>
                <a:lnTo>
                  <a:pt x="4058716" y="1651000"/>
                </a:lnTo>
                <a:lnTo>
                  <a:pt x="4013657" y="1663700"/>
                </a:lnTo>
                <a:lnTo>
                  <a:pt x="3922420" y="1663700"/>
                </a:lnTo>
                <a:lnTo>
                  <a:pt x="3878389" y="1651000"/>
                </a:lnTo>
                <a:lnTo>
                  <a:pt x="3836835" y="1625600"/>
                </a:lnTo>
                <a:lnTo>
                  <a:pt x="3798824" y="1600200"/>
                </a:lnTo>
                <a:lnTo>
                  <a:pt x="3765448" y="1562100"/>
                </a:lnTo>
                <a:lnTo>
                  <a:pt x="3738842" y="1524000"/>
                </a:lnTo>
                <a:lnTo>
                  <a:pt x="3720363" y="1485900"/>
                </a:lnTo>
                <a:lnTo>
                  <a:pt x="3709886" y="1435100"/>
                </a:lnTo>
                <a:lnTo>
                  <a:pt x="3707295" y="1397000"/>
                </a:lnTo>
                <a:lnTo>
                  <a:pt x="3712464" y="1346200"/>
                </a:lnTo>
                <a:lnTo>
                  <a:pt x="3725265" y="1308100"/>
                </a:lnTo>
                <a:lnTo>
                  <a:pt x="3745585" y="1257300"/>
                </a:lnTo>
                <a:lnTo>
                  <a:pt x="3773297" y="1219200"/>
                </a:lnTo>
                <a:lnTo>
                  <a:pt x="3808285" y="1193800"/>
                </a:lnTo>
                <a:lnTo>
                  <a:pt x="3848658" y="1168400"/>
                </a:lnTo>
                <a:lnTo>
                  <a:pt x="3891902" y="1143000"/>
                </a:lnTo>
                <a:lnTo>
                  <a:pt x="3936962" y="1130300"/>
                </a:lnTo>
                <a:lnTo>
                  <a:pt x="3982745" y="1130300"/>
                </a:lnTo>
                <a:lnTo>
                  <a:pt x="4072229" y="1155700"/>
                </a:lnTo>
                <a:lnTo>
                  <a:pt x="4113796" y="1168400"/>
                </a:lnTo>
                <a:lnTo>
                  <a:pt x="4151795" y="1193800"/>
                </a:lnTo>
                <a:lnTo>
                  <a:pt x="4185170" y="1231900"/>
                </a:lnTo>
                <a:lnTo>
                  <a:pt x="4211777" y="1270000"/>
                </a:lnTo>
                <a:lnTo>
                  <a:pt x="4230255" y="1320800"/>
                </a:lnTo>
                <a:lnTo>
                  <a:pt x="4240733" y="1358900"/>
                </a:lnTo>
                <a:lnTo>
                  <a:pt x="4243324" y="1409700"/>
                </a:lnTo>
                <a:lnTo>
                  <a:pt x="4243324" y="965847"/>
                </a:lnTo>
                <a:lnTo>
                  <a:pt x="4220921" y="952500"/>
                </a:lnTo>
                <a:lnTo>
                  <a:pt x="4176293" y="927100"/>
                </a:lnTo>
                <a:lnTo>
                  <a:pt x="4082567" y="901700"/>
                </a:lnTo>
                <a:lnTo>
                  <a:pt x="4034167" y="889000"/>
                </a:lnTo>
                <a:lnTo>
                  <a:pt x="3936149" y="889000"/>
                </a:lnTo>
                <a:lnTo>
                  <a:pt x="3887254" y="901700"/>
                </a:lnTo>
                <a:lnTo>
                  <a:pt x="3849014" y="863600"/>
                </a:lnTo>
                <a:lnTo>
                  <a:pt x="3810368" y="838200"/>
                </a:lnTo>
                <a:lnTo>
                  <a:pt x="3771341" y="800100"/>
                </a:lnTo>
                <a:lnTo>
                  <a:pt x="3731907" y="774700"/>
                </a:lnTo>
                <a:lnTo>
                  <a:pt x="3692106" y="736600"/>
                </a:lnTo>
                <a:lnTo>
                  <a:pt x="3611359" y="685800"/>
                </a:lnTo>
                <a:lnTo>
                  <a:pt x="3570440" y="647700"/>
                </a:lnTo>
                <a:lnTo>
                  <a:pt x="3487534" y="596900"/>
                </a:lnTo>
                <a:lnTo>
                  <a:pt x="3317646" y="495300"/>
                </a:lnTo>
                <a:lnTo>
                  <a:pt x="3142665" y="393700"/>
                </a:lnTo>
                <a:lnTo>
                  <a:pt x="3098177" y="381000"/>
                </a:lnTo>
                <a:lnTo>
                  <a:pt x="3008338" y="330200"/>
                </a:lnTo>
                <a:lnTo>
                  <a:pt x="2962999" y="317500"/>
                </a:lnTo>
                <a:lnTo>
                  <a:pt x="2917393" y="292100"/>
                </a:lnTo>
                <a:lnTo>
                  <a:pt x="2871533" y="279400"/>
                </a:lnTo>
                <a:lnTo>
                  <a:pt x="2825419" y="254000"/>
                </a:lnTo>
                <a:lnTo>
                  <a:pt x="2779052" y="241300"/>
                </a:lnTo>
                <a:lnTo>
                  <a:pt x="2732455" y="215900"/>
                </a:lnTo>
                <a:lnTo>
                  <a:pt x="2638539" y="190500"/>
                </a:lnTo>
                <a:lnTo>
                  <a:pt x="2591257" y="165100"/>
                </a:lnTo>
                <a:lnTo>
                  <a:pt x="2254542" y="76200"/>
                </a:lnTo>
                <a:lnTo>
                  <a:pt x="2205710" y="76200"/>
                </a:lnTo>
                <a:lnTo>
                  <a:pt x="2058250" y="38100"/>
                </a:lnTo>
                <a:lnTo>
                  <a:pt x="2008797" y="38100"/>
                </a:lnTo>
                <a:lnTo>
                  <a:pt x="1959203" y="25400"/>
                </a:lnTo>
                <a:lnTo>
                  <a:pt x="1909483" y="25400"/>
                </a:lnTo>
                <a:lnTo>
                  <a:pt x="1859635" y="12700"/>
                </a:lnTo>
                <a:lnTo>
                  <a:pt x="1809661" y="12700"/>
                </a:lnTo>
                <a:lnTo>
                  <a:pt x="1759585" y="0"/>
                </a:lnTo>
                <a:lnTo>
                  <a:pt x="1168831" y="0"/>
                </a:lnTo>
                <a:lnTo>
                  <a:pt x="1121333" y="12700"/>
                </a:lnTo>
                <a:lnTo>
                  <a:pt x="1026871" y="12700"/>
                </a:lnTo>
                <a:lnTo>
                  <a:pt x="979893" y="25400"/>
                </a:lnTo>
                <a:lnTo>
                  <a:pt x="933107" y="25400"/>
                </a:lnTo>
                <a:lnTo>
                  <a:pt x="840066" y="50800"/>
                </a:lnTo>
                <a:lnTo>
                  <a:pt x="793838" y="50800"/>
                </a:lnTo>
                <a:lnTo>
                  <a:pt x="701967" y="76200"/>
                </a:lnTo>
                <a:lnTo>
                  <a:pt x="656336" y="76200"/>
                </a:lnTo>
                <a:lnTo>
                  <a:pt x="211988" y="203200"/>
                </a:lnTo>
                <a:lnTo>
                  <a:pt x="168833" y="228600"/>
                </a:lnTo>
                <a:lnTo>
                  <a:pt x="83273" y="254000"/>
                </a:lnTo>
                <a:lnTo>
                  <a:pt x="40868" y="279400"/>
                </a:lnTo>
                <a:lnTo>
                  <a:pt x="0" y="292100"/>
                </a:lnTo>
                <a:lnTo>
                  <a:pt x="0" y="952500"/>
                </a:lnTo>
                <a:lnTo>
                  <a:pt x="27571" y="939800"/>
                </a:lnTo>
                <a:lnTo>
                  <a:pt x="67906" y="927100"/>
                </a:lnTo>
                <a:lnTo>
                  <a:pt x="149593" y="876300"/>
                </a:lnTo>
                <a:lnTo>
                  <a:pt x="232562" y="850900"/>
                </a:lnTo>
                <a:lnTo>
                  <a:pt x="274510" y="825500"/>
                </a:lnTo>
                <a:lnTo>
                  <a:pt x="359333" y="800100"/>
                </a:lnTo>
                <a:lnTo>
                  <a:pt x="402183" y="774700"/>
                </a:lnTo>
                <a:lnTo>
                  <a:pt x="800277" y="660400"/>
                </a:lnTo>
                <a:lnTo>
                  <a:pt x="845794" y="660400"/>
                </a:lnTo>
                <a:lnTo>
                  <a:pt x="937526" y="635000"/>
                </a:lnTo>
                <a:lnTo>
                  <a:pt x="983729" y="635000"/>
                </a:lnTo>
                <a:lnTo>
                  <a:pt x="1030160" y="622300"/>
                </a:lnTo>
                <a:lnTo>
                  <a:pt x="1076807" y="622300"/>
                </a:lnTo>
                <a:lnTo>
                  <a:pt x="1123670" y="609600"/>
                </a:lnTo>
                <a:lnTo>
                  <a:pt x="1217993" y="609600"/>
                </a:lnTo>
                <a:lnTo>
                  <a:pt x="1265440" y="596900"/>
                </a:lnTo>
                <a:lnTo>
                  <a:pt x="1657883" y="596900"/>
                </a:lnTo>
                <a:lnTo>
                  <a:pt x="1707819" y="609600"/>
                </a:lnTo>
                <a:lnTo>
                  <a:pt x="1807286" y="609600"/>
                </a:lnTo>
                <a:lnTo>
                  <a:pt x="1856816" y="622300"/>
                </a:lnTo>
                <a:lnTo>
                  <a:pt x="1906193" y="622300"/>
                </a:lnTo>
                <a:lnTo>
                  <a:pt x="2004466" y="647700"/>
                </a:lnTo>
                <a:lnTo>
                  <a:pt x="2053323" y="647700"/>
                </a:lnTo>
                <a:lnTo>
                  <a:pt x="2436774" y="749300"/>
                </a:lnTo>
                <a:lnTo>
                  <a:pt x="2483624" y="774700"/>
                </a:lnTo>
                <a:lnTo>
                  <a:pt x="2576525" y="800100"/>
                </a:lnTo>
                <a:lnTo>
                  <a:pt x="2622550" y="825500"/>
                </a:lnTo>
                <a:lnTo>
                  <a:pt x="2668282" y="838200"/>
                </a:lnTo>
                <a:lnTo>
                  <a:pt x="2713698" y="863600"/>
                </a:lnTo>
                <a:lnTo>
                  <a:pt x="2758808" y="876300"/>
                </a:lnTo>
                <a:lnTo>
                  <a:pt x="2848051" y="927100"/>
                </a:lnTo>
                <a:lnTo>
                  <a:pt x="2892171" y="939800"/>
                </a:lnTo>
                <a:lnTo>
                  <a:pt x="3022384" y="1016000"/>
                </a:lnTo>
                <a:lnTo>
                  <a:pt x="3149193" y="1092200"/>
                </a:lnTo>
                <a:lnTo>
                  <a:pt x="3231743" y="1143000"/>
                </a:lnTo>
                <a:lnTo>
                  <a:pt x="3272383" y="1181100"/>
                </a:lnTo>
                <a:lnTo>
                  <a:pt x="3352368" y="1231900"/>
                </a:lnTo>
                <a:lnTo>
                  <a:pt x="3391687" y="1270000"/>
                </a:lnTo>
                <a:lnTo>
                  <a:pt x="3430562" y="1295400"/>
                </a:lnTo>
                <a:lnTo>
                  <a:pt x="3468954" y="1333500"/>
                </a:lnTo>
                <a:lnTo>
                  <a:pt x="3464344" y="1384300"/>
                </a:lnTo>
                <a:lnTo>
                  <a:pt x="3464712" y="1435100"/>
                </a:lnTo>
                <a:lnTo>
                  <a:pt x="3470110" y="1485900"/>
                </a:lnTo>
                <a:lnTo>
                  <a:pt x="3480612" y="1536700"/>
                </a:lnTo>
                <a:lnTo>
                  <a:pt x="3496259" y="1587500"/>
                </a:lnTo>
                <a:lnTo>
                  <a:pt x="3517112" y="1625600"/>
                </a:lnTo>
                <a:lnTo>
                  <a:pt x="3543223" y="1676400"/>
                </a:lnTo>
                <a:lnTo>
                  <a:pt x="3574643" y="1714500"/>
                </a:lnTo>
                <a:lnTo>
                  <a:pt x="3605276" y="1752600"/>
                </a:lnTo>
                <a:lnTo>
                  <a:pt x="3638372" y="1790700"/>
                </a:lnTo>
                <a:lnTo>
                  <a:pt x="3673678" y="1816100"/>
                </a:lnTo>
                <a:lnTo>
                  <a:pt x="3710940" y="1841500"/>
                </a:lnTo>
                <a:lnTo>
                  <a:pt x="3749891" y="1866900"/>
                </a:lnTo>
                <a:lnTo>
                  <a:pt x="3831869" y="1892300"/>
                </a:lnTo>
                <a:lnTo>
                  <a:pt x="3874376" y="1905000"/>
                </a:lnTo>
                <a:lnTo>
                  <a:pt x="3917556" y="1905000"/>
                </a:lnTo>
                <a:lnTo>
                  <a:pt x="3961155" y="1917700"/>
                </a:lnTo>
                <a:lnTo>
                  <a:pt x="4004919" y="1917700"/>
                </a:lnTo>
                <a:lnTo>
                  <a:pt x="4048582" y="1905000"/>
                </a:lnTo>
                <a:lnTo>
                  <a:pt x="4091889" y="1905000"/>
                </a:lnTo>
                <a:lnTo>
                  <a:pt x="4134599" y="1892300"/>
                </a:lnTo>
                <a:lnTo>
                  <a:pt x="4176433" y="1866900"/>
                </a:lnTo>
                <a:lnTo>
                  <a:pt x="4217162" y="1854200"/>
                </a:lnTo>
                <a:lnTo>
                  <a:pt x="4256506" y="1828800"/>
                </a:lnTo>
                <a:lnTo>
                  <a:pt x="4294213" y="1803400"/>
                </a:lnTo>
                <a:lnTo>
                  <a:pt x="4329315" y="1765300"/>
                </a:lnTo>
                <a:lnTo>
                  <a:pt x="4360977" y="1739900"/>
                </a:lnTo>
                <a:lnTo>
                  <a:pt x="4389171" y="1701800"/>
                </a:lnTo>
                <a:lnTo>
                  <a:pt x="4413859" y="1663700"/>
                </a:lnTo>
                <a:lnTo>
                  <a:pt x="4435030" y="1625600"/>
                </a:lnTo>
                <a:lnTo>
                  <a:pt x="4452645" y="1587500"/>
                </a:lnTo>
                <a:lnTo>
                  <a:pt x="4466666" y="1549400"/>
                </a:lnTo>
                <a:lnTo>
                  <a:pt x="4477080" y="1498600"/>
                </a:lnTo>
                <a:lnTo>
                  <a:pt x="4483849" y="1460500"/>
                </a:lnTo>
                <a:lnTo>
                  <a:pt x="4486935" y="1409700"/>
                </a:lnTo>
                <a:close/>
              </a:path>
              <a:path w="5151755" h="7442200">
                <a:moveTo>
                  <a:pt x="5151666" y="4838484"/>
                </a:moveTo>
                <a:lnTo>
                  <a:pt x="5151259" y="4787684"/>
                </a:lnTo>
                <a:lnTo>
                  <a:pt x="5145887" y="4736884"/>
                </a:lnTo>
                <a:lnTo>
                  <a:pt x="5135778" y="4698784"/>
                </a:lnTo>
                <a:lnTo>
                  <a:pt x="5121097" y="4647984"/>
                </a:lnTo>
                <a:lnTo>
                  <a:pt x="5102060" y="4609884"/>
                </a:lnTo>
                <a:lnTo>
                  <a:pt x="5078844" y="4571784"/>
                </a:lnTo>
                <a:lnTo>
                  <a:pt x="5051666" y="4533684"/>
                </a:lnTo>
                <a:lnTo>
                  <a:pt x="5020716" y="4495584"/>
                </a:lnTo>
                <a:lnTo>
                  <a:pt x="4986172" y="4470184"/>
                </a:lnTo>
                <a:lnTo>
                  <a:pt x="4948250" y="4432084"/>
                </a:lnTo>
                <a:lnTo>
                  <a:pt x="4907140" y="4406684"/>
                </a:lnTo>
                <a:lnTo>
                  <a:pt x="4863033" y="4393984"/>
                </a:lnTo>
                <a:lnTo>
                  <a:pt x="4767846" y="4368584"/>
                </a:lnTo>
                <a:lnTo>
                  <a:pt x="4625403" y="4368584"/>
                </a:lnTo>
                <a:lnTo>
                  <a:pt x="4535779" y="4393984"/>
                </a:lnTo>
                <a:lnTo>
                  <a:pt x="4493577" y="4406684"/>
                </a:lnTo>
                <a:lnTo>
                  <a:pt x="4453572" y="4432084"/>
                </a:lnTo>
                <a:lnTo>
                  <a:pt x="4416095" y="4457484"/>
                </a:lnTo>
                <a:lnTo>
                  <a:pt x="4381474" y="4495584"/>
                </a:lnTo>
                <a:lnTo>
                  <a:pt x="4350067" y="4533684"/>
                </a:lnTo>
                <a:lnTo>
                  <a:pt x="4322191" y="4571784"/>
                </a:lnTo>
                <a:lnTo>
                  <a:pt x="4298200" y="4609884"/>
                </a:lnTo>
                <a:lnTo>
                  <a:pt x="4278414" y="4647984"/>
                </a:lnTo>
                <a:lnTo>
                  <a:pt x="4263187" y="4698784"/>
                </a:lnTo>
                <a:lnTo>
                  <a:pt x="4253230" y="4749584"/>
                </a:lnTo>
                <a:lnTo>
                  <a:pt x="4248518" y="4787684"/>
                </a:lnTo>
                <a:lnTo>
                  <a:pt x="4248848" y="4838484"/>
                </a:lnTo>
                <a:lnTo>
                  <a:pt x="4254017" y="4889284"/>
                </a:lnTo>
                <a:lnTo>
                  <a:pt x="4263822" y="4927384"/>
                </a:lnTo>
                <a:lnTo>
                  <a:pt x="4278058" y="4978184"/>
                </a:lnTo>
                <a:lnTo>
                  <a:pt x="4296524" y="5016284"/>
                </a:lnTo>
                <a:lnTo>
                  <a:pt x="4275798" y="5067084"/>
                </a:lnTo>
                <a:lnTo>
                  <a:pt x="4254424" y="5105184"/>
                </a:lnTo>
                <a:lnTo>
                  <a:pt x="4232402" y="5143284"/>
                </a:lnTo>
                <a:lnTo>
                  <a:pt x="4209745" y="5194084"/>
                </a:lnTo>
                <a:lnTo>
                  <a:pt x="4186466" y="5232184"/>
                </a:lnTo>
                <a:lnTo>
                  <a:pt x="4162564" y="5282984"/>
                </a:lnTo>
                <a:lnTo>
                  <a:pt x="4138041" y="5321084"/>
                </a:lnTo>
                <a:lnTo>
                  <a:pt x="4112920" y="5359184"/>
                </a:lnTo>
                <a:lnTo>
                  <a:pt x="4087190" y="5397284"/>
                </a:lnTo>
                <a:lnTo>
                  <a:pt x="4060875" y="5435384"/>
                </a:lnTo>
                <a:lnTo>
                  <a:pt x="4033964" y="5486184"/>
                </a:lnTo>
                <a:lnTo>
                  <a:pt x="4006481" y="5524284"/>
                </a:lnTo>
                <a:lnTo>
                  <a:pt x="3978414" y="5562384"/>
                </a:lnTo>
                <a:lnTo>
                  <a:pt x="3949789" y="5600484"/>
                </a:lnTo>
                <a:lnTo>
                  <a:pt x="3920604" y="5638584"/>
                </a:lnTo>
                <a:lnTo>
                  <a:pt x="3890873" y="5676684"/>
                </a:lnTo>
                <a:lnTo>
                  <a:pt x="3860584" y="5714784"/>
                </a:lnTo>
                <a:lnTo>
                  <a:pt x="3829774" y="5752884"/>
                </a:lnTo>
                <a:lnTo>
                  <a:pt x="3798417" y="5778284"/>
                </a:lnTo>
                <a:lnTo>
                  <a:pt x="3766540" y="5816384"/>
                </a:lnTo>
                <a:lnTo>
                  <a:pt x="3734143" y="5854484"/>
                </a:lnTo>
                <a:lnTo>
                  <a:pt x="3701237" y="5892584"/>
                </a:lnTo>
                <a:lnTo>
                  <a:pt x="3667823" y="5917984"/>
                </a:lnTo>
                <a:lnTo>
                  <a:pt x="3633914" y="5956084"/>
                </a:lnTo>
                <a:lnTo>
                  <a:pt x="3599523" y="5994184"/>
                </a:lnTo>
                <a:lnTo>
                  <a:pt x="3564636" y="6019584"/>
                </a:lnTo>
                <a:lnTo>
                  <a:pt x="3529279" y="6057684"/>
                </a:lnTo>
                <a:lnTo>
                  <a:pt x="3493452" y="6083084"/>
                </a:lnTo>
                <a:lnTo>
                  <a:pt x="3457168" y="6121184"/>
                </a:lnTo>
                <a:lnTo>
                  <a:pt x="3383229" y="6171984"/>
                </a:lnTo>
                <a:lnTo>
                  <a:pt x="3345586" y="6210084"/>
                </a:lnTo>
                <a:lnTo>
                  <a:pt x="3269018" y="6260884"/>
                </a:lnTo>
                <a:lnTo>
                  <a:pt x="3190760" y="6311684"/>
                </a:lnTo>
                <a:lnTo>
                  <a:pt x="3070339" y="6387884"/>
                </a:lnTo>
                <a:lnTo>
                  <a:pt x="2946438" y="6464084"/>
                </a:lnTo>
                <a:lnTo>
                  <a:pt x="2904401" y="6489484"/>
                </a:lnTo>
                <a:lnTo>
                  <a:pt x="2861995" y="6502184"/>
                </a:lnTo>
                <a:lnTo>
                  <a:pt x="2776143" y="6552984"/>
                </a:lnTo>
                <a:lnTo>
                  <a:pt x="2732697" y="6565684"/>
                </a:lnTo>
                <a:lnTo>
                  <a:pt x="2688933" y="6591084"/>
                </a:lnTo>
                <a:lnTo>
                  <a:pt x="2644838" y="6603784"/>
                </a:lnTo>
                <a:lnTo>
                  <a:pt x="2600426" y="6629184"/>
                </a:lnTo>
                <a:lnTo>
                  <a:pt x="2465349" y="6667284"/>
                </a:lnTo>
                <a:lnTo>
                  <a:pt x="2419731" y="6692684"/>
                </a:lnTo>
                <a:lnTo>
                  <a:pt x="2140343" y="6768884"/>
                </a:lnTo>
                <a:lnTo>
                  <a:pt x="2092883" y="6768884"/>
                </a:lnTo>
                <a:lnTo>
                  <a:pt x="1997278" y="6794284"/>
                </a:lnTo>
                <a:lnTo>
                  <a:pt x="1949145" y="6794284"/>
                </a:lnTo>
                <a:lnTo>
                  <a:pt x="1852231" y="6819684"/>
                </a:lnTo>
                <a:lnTo>
                  <a:pt x="1754517" y="6819684"/>
                </a:lnTo>
                <a:lnTo>
                  <a:pt x="1705368" y="6832384"/>
                </a:lnTo>
                <a:lnTo>
                  <a:pt x="1217993" y="6832384"/>
                </a:lnTo>
                <a:lnTo>
                  <a:pt x="1170724" y="6819684"/>
                </a:lnTo>
                <a:lnTo>
                  <a:pt x="1076807" y="6819684"/>
                </a:lnTo>
                <a:lnTo>
                  <a:pt x="1030160" y="6806984"/>
                </a:lnTo>
                <a:lnTo>
                  <a:pt x="983729" y="6806984"/>
                </a:lnTo>
                <a:lnTo>
                  <a:pt x="891540" y="6781584"/>
                </a:lnTo>
                <a:lnTo>
                  <a:pt x="845794" y="6781584"/>
                </a:lnTo>
                <a:lnTo>
                  <a:pt x="665213" y="6730784"/>
                </a:lnTo>
                <a:lnTo>
                  <a:pt x="620699" y="6730784"/>
                </a:lnTo>
                <a:lnTo>
                  <a:pt x="576440" y="6718084"/>
                </a:lnTo>
                <a:lnTo>
                  <a:pt x="532460" y="6692684"/>
                </a:lnTo>
                <a:lnTo>
                  <a:pt x="316776" y="6629184"/>
                </a:lnTo>
                <a:lnTo>
                  <a:pt x="274510" y="6603784"/>
                </a:lnTo>
                <a:lnTo>
                  <a:pt x="232562" y="6591084"/>
                </a:lnTo>
                <a:lnTo>
                  <a:pt x="190919" y="6565684"/>
                </a:lnTo>
                <a:lnTo>
                  <a:pt x="149593" y="6552984"/>
                </a:lnTo>
                <a:lnTo>
                  <a:pt x="108585" y="6527584"/>
                </a:lnTo>
                <a:lnTo>
                  <a:pt x="67906" y="6514884"/>
                </a:lnTo>
                <a:lnTo>
                  <a:pt x="27571" y="6489484"/>
                </a:lnTo>
                <a:lnTo>
                  <a:pt x="0" y="6476784"/>
                </a:lnTo>
                <a:lnTo>
                  <a:pt x="0" y="7137184"/>
                </a:lnTo>
                <a:lnTo>
                  <a:pt x="40868" y="7162584"/>
                </a:lnTo>
                <a:lnTo>
                  <a:pt x="125920" y="7187984"/>
                </a:lnTo>
                <a:lnTo>
                  <a:pt x="168833" y="7213384"/>
                </a:lnTo>
                <a:lnTo>
                  <a:pt x="387007" y="7276884"/>
                </a:lnTo>
                <a:lnTo>
                  <a:pt x="431342" y="7302284"/>
                </a:lnTo>
                <a:lnTo>
                  <a:pt x="475907" y="7302284"/>
                </a:lnTo>
                <a:lnTo>
                  <a:pt x="701967" y="7365784"/>
                </a:lnTo>
                <a:lnTo>
                  <a:pt x="747801" y="7365784"/>
                </a:lnTo>
                <a:lnTo>
                  <a:pt x="840066" y="7391184"/>
                </a:lnTo>
                <a:lnTo>
                  <a:pt x="886498" y="7391184"/>
                </a:lnTo>
                <a:lnTo>
                  <a:pt x="933107" y="7403884"/>
                </a:lnTo>
                <a:lnTo>
                  <a:pt x="979893" y="7403884"/>
                </a:lnTo>
                <a:lnTo>
                  <a:pt x="1026871" y="7416584"/>
                </a:lnTo>
                <a:lnTo>
                  <a:pt x="1074013" y="7416584"/>
                </a:lnTo>
                <a:lnTo>
                  <a:pt x="1121333" y="7429284"/>
                </a:lnTo>
                <a:lnTo>
                  <a:pt x="1264297" y="7429284"/>
                </a:lnTo>
                <a:lnTo>
                  <a:pt x="1312278" y="7441984"/>
                </a:lnTo>
                <a:lnTo>
                  <a:pt x="1606473" y="7441984"/>
                </a:lnTo>
                <a:lnTo>
                  <a:pt x="1655991" y="7429284"/>
                </a:lnTo>
                <a:lnTo>
                  <a:pt x="1803692" y="7429284"/>
                </a:lnTo>
                <a:lnTo>
                  <a:pt x="1852625" y="7416584"/>
                </a:lnTo>
                <a:lnTo>
                  <a:pt x="1901393" y="7416584"/>
                </a:lnTo>
                <a:lnTo>
                  <a:pt x="1949996" y="7403884"/>
                </a:lnTo>
                <a:lnTo>
                  <a:pt x="1998433" y="7403884"/>
                </a:lnTo>
                <a:lnTo>
                  <a:pt x="2046693" y="7391184"/>
                </a:lnTo>
                <a:lnTo>
                  <a:pt x="2094763" y="7391184"/>
                </a:lnTo>
                <a:lnTo>
                  <a:pt x="2237879" y="7353084"/>
                </a:lnTo>
                <a:lnTo>
                  <a:pt x="2285187" y="7353084"/>
                </a:lnTo>
                <a:lnTo>
                  <a:pt x="2564612" y="7276884"/>
                </a:lnTo>
                <a:lnTo>
                  <a:pt x="2610396" y="7251484"/>
                </a:lnTo>
                <a:lnTo>
                  <a:pt x="2746311" y="7213384"/>
                </a:lnTo>
                <a:lnTo>
                  <a:pt x="2791117" y="7187984"/>
                </a:lnTo>
                <a:lnTo>
                  <a:pt x="2879953" y="7162584"/>
                </a:lnTo>
                <a:lnTo>
                  <a:pt x="2923971" y="7137184"/>
                </a:lnTo>
                <a:lnTo>
                  <a:pt x="2967710" y="7124484"/>
                </a:lnTo>
                <a:lnTo>
                  <a:pt x="3011182" y="7099084"/>
                </a:lnTo>
                <a:lnTo>
                  <a:pt x="3054375" y="7086384"/>
                </a:lnTo>
                <a:lnTo>
                  <a:pt x="3139897" y="7035584"/>
                </a:lnTo>
                <a:lnTo>
                  <a:pt x="3182213" y="7022884"/>
                </a:lnTo>
                <a:lnTo>
                  <a:pt x="3348444" y="6921284"/>
                </a:lnTo>
                <a:lnTo>
                  <a:pt x="3489668" y="6832384"/>
                </a:lnTo>
                <a:lnTo>
                  <a:pt x="3588093" y="6768884"/>
                </a:lnTo>
                <a:lnTo>
                  <a:pt x="3703282" y="6692684"/>
                </a:lnTo>
                <a:lnTo>
                  <a:pt x="3740962" y="6654584"/>
                </a:lnTo>
                <a:lnTo>
                  <a:pt x="3815207" y="6603784"/>
                </a:lnTo>
                <a:lnTo>
                  <a:pt x="3851757" y="6565684"/>
                </a:lnTo>
                <a:lnTo>
                  <a:pt x="3887940" y="6540284"/>
                </a:lnTo>
                <a:lnTo>
                  <a:pt x="3923728" y="6502184"/>
                </a:lnTo>
                <a:lnTo>
                  <a:pt x="3959123" y="6476784"/>
                </a:lnTo>
                <a:lnTo>
                  <a:pt x="3994112" y="6438684"/>
                </a:lnTo>
                <a:lnTo>
                  <a:pt x="4028719" y="6413284"/>
                </a:lnTo>
                <a:lnTo>
                  <a:pt x="4062907" y="6375184"/>
                </a:lnTo>
                <a:lnTo>
                  <a:pt x="4096689" y="6349784"/>
                </a:lnTo>
                <a:lnTo>
                  <a:pt x="4130052" y="6311684"/>
                </a:lnTo>
                <a:lnTo>
                  <a:pt x="4162996" y="6273584"/>
                </a:lnTo>
                <a:lnTo>
                  <a:pt x="4195508" y="6235484"/>
                </a:lnTo>
                <a:lnTo>
                  <a:pt x="4227588" y="6210084"/>
                </a:lnTo>
                <a:lnTo>
                  <a:pt x="4259250" y="6171984"/>
                </a:lnTo>
                <a:lnTo>
                  <a:pt x="4290453" y="6133884"/>
                </a:lnTo>
                <a:lnTo>
                  <a:pt x="4321226" y="6095784"/>
                </a:lnTo>
                <a:lnTo>
                  <a:pt x="4351540" y="6057684"/>
                </a:lnTo>
                <a:lnTo>
                  <a:pt x="4381398" y="6019584"/>
                </a:lnTo>
                <a:lnTo>
                  <a:pt x="4410799" y="5981484"/>
                </a:lnTo>
                <a:lnTo>
                  <a:pt x="4439729" y="5943384"/>
                </a:lnTo>
                <a:lnTo>
                  <a:pt x="4468203" y="5905284"/>
                </a:lnTo>
                <a:lnTo>
                  <a:pt x="4496193" y="5867184"/>
                </a:lnTo>
                <a:lnTo>
                  <a:pt x="4523714" y="5829084"/>
                </a:lnTo>
                <a:lnTo>
                  <a:pt x="4550740" y="5790984"/>
                </a:lnTo>
                <a:lnTo>
                  <a:pt x="4577283" y="5752884"/>
                </a:lnTo>
                <a:lnTo>
                  <a:pt x="4603331" y="5714784"/>
                </a:lnTo>
                <a:lnTo>
                  <a:pt x="4628883" y="5663984"/>
                </a:lnTo>
                <a:lnTo>
                  <a:pt x="4653927" y="5625884"/>
                </a:lnTo>
                <a:lnTo>
                  <a:pt x="4678464" y="5587784"/>
                </a:lnTo>
                <a:lnTo>
                  <a:pt x="4702492" y="5536984"/>
                </a:lnTo>
                <a:lnTo>
                  <a:pt x="4726000" y="5498884"/>
                </a:lnTo>
                <a:lnTo>
                  <a:pt x="4748987" y="5460784"/>
                </a:lnTo>
                <a:lnTo>
                  <a:pt x="4771453" y="5409984"/>
                </a:lnTo>
                <a:lnTo>
                  <a:pt x="4793373" y="5371884"/>
                </a:lnTo>
                <a:lnTo>
                  <a:pt x="4814773" y="5321084"/>
                </a:lnTo>
                <a:lnTo>
                  <a:pt x="4835626" y="5282984"/>
                </a:lnTo>
                <a:lnTo>
                  <a:pt x="4855921" y="5232184"/>
                </a:lnTo>
                <a:lnTo>
                  <a:pt x="4899368" y="5219484"/>
                </a:lnTo>
                <a:lnTo>
                  <a:pt x="4940605" y="5194084"/>
                </a:lnTo>
                <a:lnTo>
                  <a:pt x="4979263" y="5168684"/>
                </a:lnTo>
                <a:lnTo>
                  <a:pt x="5014976" y="5143284"/>
                </a:lnTo>
                <a:lnTo>
                  <a:pt x="5047399" y="5105184"/>
                </a:lnTo>
                <a:lnTo>
                  <a:pt x="5076164" y="5067084"/>
                </a:lnTo>
                <a:lnTo>
                  <a:pt x="5100904" y="5028984"/>
                </a:lnTo>
                <a:lnTo>
                  <a:pt x="5121249" y="4978184"/>
                </a:lnTo>
                <a:lnTo>
                  <a:pt x="5136858" y="4927384"/>
                </a:lnTo>
                <a:lnTo>
                  <a:pt x="5146929" y="4876584"/>
                </a:lnTo>
                <a:lnTo>
                  <a:pt x="5151666" y="4838484"/>
                </a:lnTo>
                <a:close/>
              </a:path>
            </a:pathLst>
          </a:custGeom>
          <a:solidFill>
            <a:srgbClr val="076DFB">
              <a:alpha val="97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74257" y="4481891"/>
            <a:ext cx="4408805" cy="2029460"/>
          </a:xfrm>
          <a:prstGeom prst="rect">
            <a:avLst/>
          </a:prstGeom>
        </p:spPr>
        <p:txBody>
          <a:bodyPr wrap="square" lIns="0" tIns="194945" rIns="0" bIns="0" rtlCol="0" vert="horz">
            <a:spAutoFit/>
          </a:bodyPr>
          <a:lstStyle/>
          <a:p>
            <a:pPr marL="12700" marR="5080">
              <a:lnSpc>
                <a:spcPts val="7170"/>
              </a:lnSpc>
              <a:spcBef>
                <a:spcPts val="1535"/>
              </a:spcBef>
            </a:pPr>
            <a:r>
              <a:rPr dirty="0" sz="7150" spc="810" b="1">
                <a:solidFill>
                  <a:srgbClr val="202E59"/>
                </a:solidFill>
                <a:latin typeface="Trebuchet MS"/>
                <a:cs typeface="Trebuchet MS"/>
              </a:rPr>
              <a:t>Data </a:t>
            </a:r>
            <a:r>
              <a:rPr dirty="0" sz="7150" spc="815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7150" spc="780" b="1">
                <a:solidFill>
                  <a:srgbClr val="202E59"/>
                </a:solidFill>
                <a:latin typeface="Trebuchet MS"/>
                <a:cs typeface="Trebuchet MS"/>
              </a:rPr>
              <a:t>S</a:t>
            </a:r>
            <a:r>
              <a:rPr dirty="0" sz="7150" spc="1135" b="1">
                <a:solidFill>
                  <a:srgbClr val="202E59"/>
                </a:solidFill>
                <a:latin typeface="Trebuchet MS"/>
                <a:cs typeface="Trebuchet MS"/>
              </a:rPr>
              <a:t>a</a:t>
            </a:r>
            <a:r>
              <a:rPr dirty="0" sz="7150" spc="580" b="1">
                <a:solidFill>
                  <a:srgbClr val="202E59"/>
                </a:solidFill>
                <a:latin typeface="Trebuchet MS"/>
                <a:cs typeface="Trebuchet MS"/>
              </a:rPr>
              <a:t>m</a:t>
            </a:r>
            <a:r>
              <a:rPr dirty="0" sz="7150" spc="725" b="1">
                <a:solidFill>
                  <a:srgbClr val="202E59"/>
                </a:solidFill>
                <a:latin typeface="Trebuchet MS"/>
                <a:cs typeface="Trebuchet MS"/>
              </a:rPr>
              <a:t>p</a:t>
            </a:r>
            <a:r>
              <a:rPr dirty="0" sz="7150" spc="-60" b="1">
                <a:solidFill>
                  <a:srgbClr val="202E59"/>
                </a:solidFill>
                <a:latin typeface="Trebuchet MS"/>
                <a:cs typeface="Trebuchet MS"/>
              </a:rPr>
              <a:t>l</a:t>
            </a:r>
            <a:r>
              <a:rPr dirty="0" sz="7150" spc="-85" b="1">
                <a:solidFill>
                  <a:srgbClr val="202E59"/>
                </a:solidFill>
                <a:latin typeface="Trebuchet MS"/>
                <a:cs typeface="Trebuchet MS"/>
              </a:rPr>
              <a:t>i</a:t>
            </a:r>
            <a:r>
              <a:rPr dirty="0" sz="7150" spc="375" b="1">
                <a:solidFill>
                  <a:srgbClr val="202E59"/>
                </a:solidFill>
                <a:latin typeface="Trebuchet MS"/>
                <a:cs typeface="Trebuchet MS"/>
              </a:rPr>
              <a:t>n</a:t>
            </a:r>
            <a:r>
              <a:rPr dirty="0" sz="7150" spc="1220" b="1">
                <a:solidFill>
                  <a:srgbClr val="202E59"/>
                </a:solidFill>
                <a:latin typeface="Trebuchet MS"/>
                <a:cs typeface="Trebuchet MS"/>
              </a:rPr>
              <a:t>g</a:t>
            </a:r>
            <a:endParaRPr sz="715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0670" y="2535711"/>
            <a:ext cx="133350" cy="1333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056136" y="2178682"/>
            <a:ext cx="8725535" cy="1200785"/>
          </a:xfrm>
          <a:prstGeom prst="rect"/>
        </p:spPr>
        <p:txBody>
          <a:bodyPr wrap="square" lIns="0" tIns="120650" rIns="0" bIns="0" rtlCol="0" vert="horz">
            <a:spAutoFit/>
          </a:bodyPr>
          <a:lstStyle/>
          <a:p>
            <a:pPr marL="12700" marR="5080">
              <a:lnSpc>
                <a:spcPts val="4200"/>
              </a:lnSpc>
              <a:spcBef>
                <a:spcPts val="950"/>
              </a:spcBef>
            </a:pPr>
            <a:r>
              <a:rPr dirty="0" sz="4200" spc="105"/>
              <a:t>This</a:t>
            </a:r>
            <a:r>
              <a:rPr dirty="0" sz="4200" spc="-280"/>
              <a:t> </a:t>
            </a:r>
            <a:r>
              <a:rPr dirty="0" sz="4200" spc="280"/>
              <a:t>preprocessing</a:t>
            </a:r>
            <a:r>
              <a:rPr dirty="0" sz="4200" spc="-275"/>
              <a:t> </a:t>
            </a:r>
            <a:r>
              <a:rPr dirty="0" sz="4200" spc="295"/>
              <a:t>step</a:t>
            </a:r>
            <a:r>
              <a:rPr dirty="0" sz="4200" spc="-275"/>
              <a:t> </a:t>
            </a:r>
            <a:r>
              <a:rPr dirty="0" sz="4200" spc="290"/>
              <a:t>needed </a:t>
            </a:r>
            <a:r>
              <a:rPr dirty="0" sz="4200" spc="-1250"/>
              <a:t> </a:t>
            </a:r>
            <a:r>
              <a:rPr dirty="0" sz="4200" spc="235"/>
              <a:t>when</a:t>
            </a:r>
            <a:r>
              <a:rPr dirty="0" sz="4200" spc="-275"/>
              <a:t> </a:t>
            </a:r>
            <a:r>
              <a:rPr dirty="0" sz="4200" spc="190"/>
              <a:t>the</a:t>
            </a:r>
            <a:r>
              <a:rPr dirty="0" sz="4200" spc="-270"/>
              <a:t> </a:t>
            </a:r>
            <a:r>
              <a:rPr dirty="0" sz="4200" spc="380"/>
              <a:t>dataset</a:t>
            </a:r>
            <a:r>
              <a:rPr dirty="0" sz="4200" spc="-270"/>
              <a:t> </a:t>
            </a:r>
            <a:r>
              <a:rPr dirty="0" sz="4200" spc="240"/>
              <a:t>not</a:t>
            </a:r>
            <a:r>
              <a:rPr dirty="0" sz="4200" spc="-270"/>
              <a:t> </a:t>
            </a:r>
            <a:r>
              <a:rPr dirty="0" sz="4200" spc="280"/>
              <a:t>balance.</a:t>
            </a:r>
            <a:endParaRPr sz="42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0670" y="4135911"/>
            <a:ext cx="133350" cy="13334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056136" y="3778882"/>
            <a:ext cx="9044940" cy="1734185"/>
          </a:xfrm>
          <a:prstGeom prst="rect">
            <a:avLst/>
          </a:prstGeom>
        </p:spPr>
        <p:txBody>
          <a:bodyPr wrap="square" lIns="0" tIns="120650" rIns="0" bIns="0" rtlCol="0" vert="horz">
            <a:spAutoFit/>
          </a:bodyPr>
          <a:lstStyle/>
          <a:p>
            <a:pPr marL="12700" marR="5080">
              <a:lnSpc>
                <a:spcPts val="4200"/>
              </a:lnSpc>
              <a:spcBef>
                <a:spcPts val="950"/>
              </a:spcBef>
            </a:pPr>
            <a:r>
              <a:rPr dirty="0" sz="4200" spc="290" b="1">
                <a:solidFill>
                  <a:srgbClr val="202E59"/>
                </a:solidFill>
                <a:latin typeface="Trebuchet MS"/>
                <a:cs typeface="Trebuchet MS"/>
              </a:rPr>
              <a:t>Not</a:t>
            </a:r>
            <a:r>
              <a:rPr dirty="0" sz="4200" spc="-275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4200" spc="375" b="1">
                <a:solidFill>
                  <a:srgbClr val="202E59"/>
                </a:solidFill>
                <a:latin typeface="Trebuchet MS"/>
                <a:cs typeface="Trebuchet MS"/>
              </a:rPr>
              <a:t>balance</a:t>
            </a:r>
            <a:r>
              <a:rPr dirty="0" sz="4200" spc="-270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4200" spc="360" b="1">
                <a:solidFill>
                  <a:srgbClr val="202E59"/>
                </a:solidFill>
                <a:latin typeface="Trebuchet MS"/>
                <a:cs typeface="Trebuchet MS"/>
              </a:rPr>
              <a:t>mean</a:t>
            </a:r>
            <a:r>
              <a:rPr dirty="0" sz="4200" spc="-270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4200" spc="190" b="1">
                <a:solidFill>
                  <a:srgbClr val="202E59"/>
                </a:solidFill>
                <a:latin typeface="Trebuchet MS"/>
                <a:cs typeface="Trebuchet MS"/>
              </a:rPr>
              <a:t>the</a:t>
            </a:r>
            <a:r>
              <a:rPr dirty="0" sz="4200" spc="-270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4200" spc="215" b="1">
                <a:solidFill>
                  <a:srgbClr val="202E59"/>
                </a:solidFill>
                <a:latin typeface="Trebuchet MS"/>
                <a:cs typeface="Trebuchet MS"/>
              </a:rPr>
              <a:t>number</a:t>
            </a:r>
            <a:r>
              <a:rPr dirty="0" sz="4200" spc="-270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4200" spc="280" b="1">
                <a:solidFill>
                  <a:srgbClr val="202E59"/>
                </a:solidFill>
                <a:latin typeface="Trebuchet MS"/>
                <a:cs typeface="Trebuchet MS"/>
              </a:rPr>
              <a:t>of </a:t>
            </a:r>
            <a:r>
              <a:rPr dirty="0" sz="4200" spc="-1250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4200" spc="475" b="1">
                <a:solidFill>
                  <a:srgbClr val="202E59"/>
                </a:solidFill>
                <a:latin typeface="Trebuchet MS"/>
                <a:cs typeface="Trebuchet MS"/>
              </a:rPr>
              <a:t>c</a:t>
            </a:r>
            <a:r>
              <a:rPr dirty="0" sz="4200" spc="-40" b="1">
                <a:solidFill>
                  <a:srgbClr val="202E59"/>
                </a:solidFill>
                <a:latin typeface="Trebuchet MS"/>
                <a:cs typeface="Trebuchet MS"/>
              </a:rPr>
              <a:t>l</a:t>
            </a:r>
            <a:r>
              <a:rPr dirty="0" sz="4200" spc="660" b="1">
                <a:solidFill>
                  <a:srgbClr val="202E59"/>
                </a:solidFill>
                <a:latin typeface="Trebuchet MS"/>
                <a:cs typeface="Trebuchet MS"/>
              </a:rPr>
              <a:t>a</a:t>
            </a:r>
            <a:r>
              <a:rPr dirty="0" sz="4200" spc="395" b="1">
                <a:solidFill>
                  <a:srgbClr val="202E59"/>
                </a:solidFill>
                <a:latin typeface="Trebuchet MS"/>
                <a:cs typeface="Trebuchet MS"/>
              </a:rPr>
              <a:t>ss</a:t>
            </a:r>
            <a:r>
              <a:rPr dirty="0" sz="4200" spc="225" b="1">
                <a:solidFill>
                  <a:srgbClr val="202E59"/>
                </a:solidFill>
                <a:latin typeface="Trebuchet MS"/>
                <a:cs typeface="Trebuchet MS"/>
              </a:rPr>
              <a:t>e</a:t>
            </a:r>
            <a:r>
              <a:rPr dirty="0" sz="4200" spc="400" b="1">
                <a:solidFill>
                  <a:srgbClr val="202E59"/>
                </a:solidFill>
                <a:latin typeface="Trebuchet MS"/>
                <a:cs typeface="Trebuchet MS"/>
              </a:rPr>
              <a:t>s</a:t>
            </a:r>
            <a:r>
              <a:rPr dirty="0" sz="4200" spc="-260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4200" spc="-85" b="1">
                <a:solidFill>
                  <a:srgbClr val="202E59"/>
                </a:solidFill>
                <a:latin typeface="Trebuchet MS"/>
                <a:cs typeface="Trebuchet MS"/>
              </a:rPr>
              <a:t>(</a:t>
            </a:r>
            <a:r>
              <a:rPr dirty="0" sz="4200" spc="204" b="1">
                <a:solidFill>
                  <a:srgbClr val="202E59"/>
                </a:solidFill>
                <a:latin typeface="Trebuchet MS"/>
                <a:cs typeface="Trebuchet MS"/>
              </a:rPr>
              <a:t>0</a:t>
            </a:r>
            <a:r>
              <a:rPr dirty="0" sz="4200" spc="-260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4200" spc="365" b="1">
                <a:solidFill>
                  <a:srgbClr val="202E59"/>
                </a:solidFill>
                <a:latin typeface="Trebuchet MS"/>
                <a:cs typeface="Trebuchet MS"/>
              </a:rPr>
              <a:t>o</a:t>
            </a:r>
            <a:r>
              <a:rPr dirty="0" sz="4200" spc="-85" b="1">
                <a:solidFill>
                  <a:srgbClr val="202E59"/>
                </a:solidFill>
                <a:latin typeface="Trebuchet MS"/>
                <a:cs typeface="Trebuchet MS"/>
              </a:rPr>
              <a:t>r</a:t>
            </a:r>
            <a:r>
              <a:rPr dirty="0" sz="4200" spc="-260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4200" spc="-950" b="1">
                <a:solidFill>
                  <a:srgbClr val="202E59"/>
                </a:solidFill>
                <a:latin typeface="Trebuchet MS"/>
                <a:cs typeface="Trebuchet MS"/>
              </a:rPr>
              <a:t>1</a:t>
            </a:r>
            <a:r>
              <a:rPr dirty="0" sz="4200" spc="-80" b="1">
                <a:solidFill>
                  <a:srgbClr val="202E59"/>
                </a:solidFill>
                <a:latin typeface="Trebuchet MS"/>
                <a:cs typeface="Trebuchet MS"/>
              </a:rPr>
              <a:t>)</a:t>
            </a:r>
            <a:r>
              <a:rPr dirty="0" sz="4200" spc="-260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4200" spc="-55" b="1">
                <a:solidFill>
                  <a:srgbClr val="202E59"/>
                </a:solidFill>
                <a:latin typeface="Trebuchet MS"/>
                <a:cs typeface="Trebuchet MS"/>
              </a:rPr>
              <a:t>i</a:t>
            </a:r>
            <a:r>
              <a:rPr dirty="0" sz="4200" spc="220" b="1">
                <a:solidFill>
                  <a:srgbClr val="202E59"/>
                </a:solidFill>
                <a:latin typeface="Trebuchet MS"/>
                <a:cs typeface="Trebuchet MS"/>
              </a:rPr>
              <a:t>n</a:t>
            </a:r>
            <a:r>
              <a:rPr dirty="0" sz="4200" spc="-260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4200" spc="140" b="1">
                <a:solidFill>
                  <a:srgbClr val="202E59"/>
                </a:solidFill>
                <a:latin typeface="Trebuchet MS"/>
                <a:cs typeface="Trebuchet MS"/>
              </a:rPr>
              <a:t>t</a:t>
            </a:r>
            <a:r>
              <a:rPr dirty="0" sz="4200" spc="200" b="1">
                <a:solidFill>
                  <a:srgbClr val="202E59"/>
                </a:solidFill>
                <a:latin typeface="Trebuchet MS"/>
                <a:cs typeface="Trebuchet MS"/>
              </a:rPr>
              <a:t>h</a:t>
            </a:r>
            <a:r>
              <a:rPr dirty="0" sz="4200" spc="229" b="1">
                <a:solidFill>
                  <a:srgbClr val="202E59"/>
                </a:solidFill>
                <a:latin typeface="Trebuchet MS"/>
                <a:cs typeface="Trebuchet MS"/>
              </a:rPr>
              <a:t>e</a:t>
            </a:r>
            <a:r>
              <a:rPr dirty="0" sz="4200" spc="-260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4200" spc="140" b="1">
                <a:solidFill>
                  <a:srgbClr val="202E59"/>
                </a:solidFill>
                <a:latin typeface="Trebuchet MS"/>
                <a:cs typeface="Trebuchet MS"/>
              </a:rPr>
              <a:t>t</a:t>
            </a:r>
            <a:r>
              <a:rPr dirty="0" sz="4200" spc="660" b="1">
                <a:solidFill>
                  <a:srgbClr val="202E59"/>
                </a:solidFill>
                <a:latin typeface="Trebuchet MS"/>
                <a:cs typeface="Trebuchet MS"/>
              </a:rPr>
              <a:t>a</a:t>
            </a:r>
            <a:r>
              <a:rPr dirty="0" sz="4200" spc="-90" b="1">
                <a:solidFill>
                  <a:srgbClr val="202E59"/>
                </a:solidFill>
                <a:latin typeface="Trebuchet MS"/>
                <a:cs typeface="Trebuchet MS"/>
              </a:rPr>
              <a:t>r</a:t>
            </a:r>
            <a:r>
              <a:rPr dirty="0" sz="4200" spc="710" b="1">
                <a:solidFill>
                  <a:srgbClr val="202E59"/>
                </a:solidFill>
                <a:latin typeface="Trebuchet MS"/>
                <a:cs typeface="Trebuchet MS"/>
              </a:rPr>
              <a:t>g</a:t>
            </a:r>
            <a:r>
              <a:rPr dirty="0" sz="4200" spc="225" b="1">
                <a:solidFill>
                  <a:srgbClr val="202E59"/>
                </a:solidFill>
                <a:latin typeface="Trebuchet MS"/>
                <a:cs typeface="Trebuchet MS"/>
              </a:rPr>
              <a:t>e</a:t>
            </a:r>
            <a:r>
              <a:rPr dirty="0" sz="4200" spc="120" b="1">
                <a:solidFill>
                  <a:srgbClr val="202E59"/>
                </a:solidFill>
                <a:latin typeface="Trebuchet MS"/>
                <a:cs typeface="Trebuchet MS"/>
              </a:rPr>
              <a:t>t  </a:t>
            </a:r>
            <a:r>
              <a:rPr dirty="0" sz="4200" spc="220" b="1">
                <a:solidFill>
                  <a:srgbClr val="202E59"/>
                </a:solidFill>
                <a:latin typeface="Trebuchet MS"/>
                <a:cs typeface="Trebuchet MS"/>
              </a:rPr>
              <a:t>feature</a:t>
            </a:r>
            <a:r>
              <a:rPr dirty="0" sz="4200" spc="-265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4200" spc="160" b="1">
                <a:solidFill>
                  <a:srgbClr val="202E59"/>
                </a:solidFill>
                <a:latin typeface="Trebuchet MS"/>
                <a:cs typeface="Trebuchet MS"/>
              </a:rPr>
              <a:t>isn't</a:t>
            </a:r>
            <a:r>
              <a:rPr dirty="0" sz="4200" spc="-260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4200" spc="175" b="1">
                <a:solidFill>
                  <a:srgbClr val="202E59"/>
                </a:solidFill>
                <a:latin typeface="Trebuchet MS"/>
                <a:cs typeface="Trebuchet MS"/>
              </a:rPr>
              <a:t>equal.</a:t>
            </a:r>
            <a:endParaRPr sz="42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0670" y="6269510"/>
            <a:ext cx="133350" cy="13334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056136" y="5912482"/>
            <a:ext cx="8481060" cy="1734185"/>
          </a:xfrm>
          <a:prstGeom prst="rect">
            <a:avLst/>
          </a:prstGeom>
        </p:spPr>
        <p:txBody>
          <a:bodyPr wrap="square" lIns="0" tIns="120650" rIns="0" bIns="0" rtlCol="0" vert="horz">
            <a:spAutoFit/>
          </a:bodyPr>
          <a:lstStyle/>
          <a:p>
            <a:pPr marL="12700" marR="5080">
              <a:lnSpc>
                <a:spcPts val="4200"/>
              </a:lnSpc>
              <a:spcBef>
                <a:spcPts val="950"/>
              </a:spcBef>
            </a:pPr>
            <a:r>
              <a:rPr dirty="0" sz="4200" spc="105" b="1">
                <a:solidFill>
                  <a:srgbClr val="202E59"/>
                </a:solidFill>
                <a:latin typeface="Trebuchet MS"/>
                <a:cs typeface="Trebuchet MS"/>
              </a:rPr>
              <a:t>This</a:t>
            </a:r>
            <a:r>
              <a:rPr dirty="0" sz="4200" spc="-260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4200" spc="295" b="1">
                <a:solidFill>
                  <a:srgbClr val="202E59"/>
                </a:solidFill>
                <a:latin typeface="Trebuchet MS"/>
                <a:cs typeface="Trebuchet MS"/>
              </a:rPr>
              <a:t>step</a:t>
            </a:r>
            <a:r>
              <a:rPr dirty="0" sz="4200" spc="-260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4200" spc="170" b="1">
                <a:solidFill>
                  <a:srgbClr val="202E59"/>
                </a:solidFill>
                <a:latin typeface="Trebuchet MS"/>
                <a:cs typeface="Trebuchet MS"/>
              </a:rPr>
              <a:t>is</a:t>
            </a:r>
            <a:r>
              <a:rPr dirty="0" sz="4200" spc="-260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4200" spc="220" b="1">
                <a:solidFill>
                  <a:srgbClr val="202E59"/>
                </a:solidFill>
                <a:latin typeface="Trebuchet MS"/>
                <a:cs typeface="Trebuchet MS"/>
              </a:rPr>
              <a:t>implemented</a:t>
            </a:r>
            <a:r>
              <a:rPr dirty="0" sz="4200" spc="-260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4200" spc="155" b="1">
                <a:solidFill>
                  <a:srgbClr val="202E59"/>
                </a:solidFill>
                <a:latin typeface="Trebuchet MS"/>
                <a:cs typeface="Trebuchet MS"/>
              </a:rPr>
              <a:t>for</a:t>
            </a:r>
            <a:r>
              <a:rPr dirty="0" sz="4200" spc="-260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4200" spc="195" b="1">
                <a:solidFill>
                  <a:srgbClr val="202E59"/>
                </a:solidFill>
                <a:latin typeface="Trebuchet MS"/>
                <a:cs typeface="Trebuchet MS"/>
              </a:rPr>
              <a:t>all </a:t>
            </a:r>
            <a:r>
              <a:rPr dirty="0" sz="4200" spc="-1250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4200" spc="285" b="1">
                <a:solidFill>
                  <a:srgbClr val="202E59"/>
                </a:solidFill>
                <a:latin typeface="Trebuchet MS"/>
                <a:cs typeface="Trebuchet MS"/>
              </a:rPr>
              <a:t>models </a:t>
            </a:r>
            <a:r>
              <a:rPr dirty="0" sz="4200" spc="530" b="1">
                <a:solidFill>
                  <a:srgbClr val="202E59"/>
                </a:solidFill>
                <a:latin typeface="Trebuchet MS"/>
                <a:cs typeface="Trebuchet MS"/>
              </a:rPr>
              <a:t>as </a:t>
            </a:r>
            <a:r>
              <a:rPr dirty="0" sz="4200" spc="229" b="1">
                <a:solidFill>
                  <a:srgbClr val="202E59"/>
                </a:solidFill>
                <a:latin typeface="Trebuchet MS"/>
                <a:cs typeface="Trebuchet MS"/>
              </a:rPr>
              <a:t>usually </a:t>
            </a:r>
            <a:r>
              <a:rPr dirty="0" sz="4200" spc="335" b="1">
                <a:solidFill>
                  <a:srgbClr val="202E59"/>
                </a:solidFill>
                <a:latin typeface="Trebuchet MS"/>
                <a:cs typeface="Trebuchet MS"/>
              </a:rPr>
              <a:t>diseases </a:t>
            </a:r>
            <a:r>
              <a:rPr dirty="0" sz="4200" spc="340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4200" spc="380" b="1">
                <a:solidFill>
                  <a:srgbClr val="202E59"/>
                </a:solidFill>
                <a:latin typeface="Trebuchet MS"/>
                <a:cs typeface="Trebuchet MS"/>
              </a:rPr>
              <a:t>datasets</a:t>
            </a:r>
            <a:r>
              <a:rPr dirty="0" sz="4200" spc="-265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4200" spc="265" b="1">
                <a:solidFill>
                  <a:srgbClr val="202E59"/>
                </a:solidFill>
                <a:latin typeface="Trebuchet MS"/>
                <a:cs typeface="Trebuchet MS"/>
              </a:rPr>
              <a:t>are</a:t>
            </a:r>
            <a:r>
              <a:rPr dirty="0" sz="4200" spc="-265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4200" spc="240" b="1">
                <a:solidFill>
                  <a:srgbClr val="202E59"/>
                </a:solidFill>
                <a:latin typeface="Trebuchet MS"/>
                <a:cs typeface="Trebuchet MS"/>
              </a:rPr>
              <a:t>not</a:t>
            </a:r>
            <a:r>
              <a:rPr dirty="0" sz="4200" spc="-260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4200" spc="280" b="1">
                <a:solidFill>
                  <a:srgbClr val="202E59"/>
                </a:solidFill>
                <a:latin typeface="Trebuchet MS"/>
                <a:cs typeface="Trebuchet MS"/>
              </a:rPr>
              <a:t>balance.</a:t>
            </a:r>
            <a:endParaRPr sz="4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17051"/>
            <a:ext cx="5151755" cy="7442200"/>
          </a:xfrm>
          <a:custGeom>
            <a:avLst/>
            <a:gdLst/>
            <a:ahLst/>
            <a:cxnLst/>
            <a:rect l="l" t="t" r="r" b="b"/>
            <a:pathLst>
              <a:path w="5151755" h="7442200">
                <a:moveTo>
                  <a:pt x="3533775" y="1674837"/>
                </a:moveTo>
                <a:lnTo>
                  <a:pt x="3527844" y="1667383"/>
                </a:lnTo>
                <a:lnTo>
                  <a:pt x="3524948" y="1663801"/>
                </a:lnTo>
                <a:lnTo>
                  <a:pt x="3533775" y="1674837"/>
                </a:lnTo>
                <a:close/>
              </a:path>
              <a:path w="5151755" h="7442200">
                <a:moveTo>
                  <a:pt x="3558197" y="1705508"/>
                </a:moveTo>
                <a:lnTo>
                  <a:pt x="3551517" y="1697062"/>
                </a:lnTo>
                <a:lnTo>
                  <a:pt x="3556063" y="1702892"/>
                </a:lnTo>
                <a:lnTo>
                  <a:pt x="3558197" y="1705508"/>
                </a:lnTo>
                <a:close/>
              </a:path>
              <a:path w="5151755" h="7442200">
                <a:moveTo>
                  <a:pt x="3566033" y="1715249"/>
                </a:moveTo>
                <a:lnTo>
                  <a:pt x="3561003" y="1708950"/>
                </a:lnTo>
                <a:lnTo>
                  <a:pt x="3558197" y="1705508"/>
                </a:lnTo>
                <a:lnTo>
                  <a:pt x="3560610" y="1708556"/>
                </a:lnTo>
                <a:lnTo>
                  <a:pt x="3566033" y="1715249"/>
                </a:lnTo>
                <a:close/>
              </a:path>
              <a:path w="5151755" h="7442200">
                <a:moveTo>
                  <a:pt x="3610368" y="1771053"/>
                </a:moveTo>
                <a:lnTo>
                  <a:pt x="3566909" y="1716366"/>
                </a:lnTo>
                <a:lnTo>
                  <a:pt x="3571773" y="1722589"/>
                </a:lnTo>
                <a:lnTo>
                  <a:pt x="3610368" y="1771053"/>
                </a:lnTo>
                <a:close/>
              </a:path>
              <a:path w="5151755" h="7442200">
                <a:moveTo>
                  <a:pt x="3624338" y="1788629"/>
                </a:moveTo>
                <a:lnTo>
                  <a:pt x="3623678" y="1787753"/>
                </a:lnTo>
                <a:lnTo>
                  <a:pt x="3622510" y="1786318"/>
                </a:lnTo>
                <a:lnTo>
                  <a:pt x="3620986" y="1784400"/>
                </a:lnTo>
                <a:lnTo>
                  <a:pt x="3623564" y="1787677"/>
                </a:lnTo>
                <a:lnTo>
                  <a:pt x="3624338" y="1788629"/>
                </a:lnTo>
                <a:close/>
              </a:path>
              <a:path w="5151755" h="7442200">
                <a:moveTo>
                  <a:pt x="4124706" y="3716121"/>
                </a:moveTo>
                <a:lnTo>
                  <a:pt x="4123601" y="3665321"/>
                </a:lnTo>
                <a:lnTo>
                  <a:pt x="4120311" y="3627221"/>
                </a:lnTo>
                <a:lnTo>
                  <a:pt x="4114876" y="3576421"/>
                </a:lnTo>
                <a:lnTo>
                  <a:pt x="4107357" y="3525621"/>
                </a:lnTo>
                <a:lnTo>
                  <a:pt x="4097807" y="3487521"/>
                </a:lnTo>
                <a:lnTo>
                  <a:pt x="4086263" y="3436721"/>
                </a:lnTo>
                <a:lnTo>
                  <a:pt x="4072775" y="3398621"/>
                </a:lnTo>
                <a:lnTo>
                  <a:pt x="4057396" y="3347821"/>
                </a:lnTo>
                <a:lnTo>
                  <a:pt x="4040187" y="3309721"/>
                </a:lnTo>
                <a:lnTo>
                  <a:pt x="4021175" y="3271621"/>
                </a:lnTo>
                <a:lnTo>
                  <a:pt x="4000436" y="3233521"/>
                </a:lnTo>
                <a:lnTo>
                  <a:pt x="3977983" y="3195421"/>
                </a:lnTo>
                <a:lnTo>
                  <a:pt x="3953903" y="3157321"/>
                </a:lnTo>
                <a:lnTo>
                  <a:pt x="3928224" y="3119221"/>
                </a:lnTo>
                <a:lnTo>
                  <a:pt x="3900995" y="3081121"/>
                </a:lnTo>
                <a:lnTo>
                  <a:pt x="3872268" y="3043021"/>
                </a:lnTo>
                <a:lnTo>
                  <a:pt x="3842105" y="3017621"/>
                </a:lnTo>
                <a:lnTo>
                  <a:pt x="3810533" y="2979521"/>
                </a:lnTo>
                <a:lnTo>
                  <a:pt x="3777615" y="2954121"/>
                </a:lnTo>
                <a:lnTo>
                  <a:pt x="3743401" y="2928721"/>
                </a:lnTo>
                <a:lnTo>
                  <a:pt x="3707930" y="2890621"/>
                </a:lnTo>
                <a:lnTo>
                  <a:pt x="3671265" y="2865221"/>
                </a:lnTo>
                <a:lnTo>
                  <a:pt x="3633444" y="2852521"/>
                </a:lnTo>
                <a:lnTo>
                  <a:pt x="3594519" y="2827121"/>
                </a:lnTo>
                <a:lnTo>
                  <a:pt x="3554552" y="2801721"/>
                </a:lnTo>
                <a:lnTo>
                  <a:pt x="3513569" y="2789021"/>
                </a:lnTo>
                <a:lnTo>
                  <a:pt x="3471634" y="2763621"/>
                </a:lnTo>
                <a:lnTo>
                  <a:pt x="3428796" y="2750921"/>
                </a:lnTo>
                <a:lnTo>
                  <a:pt x="3295332" y="2712821"/>
                </a:lnTo>
                <a:lnTo>
                  <a:pt x="3249371" y="2712821"/>
                </a:lnTo>
                <a:lnTo>
                  <a:pt x="3202736" y="2700121"/>
                </a:lnTo>
                <a:lnTo>
                  <a:pt x="2442299" y="2700121"/>
                </a:lnTo>
                <a:lnTo>
                  <a:pt x="2442299" y="2039721"/>
                </a:lnTo>
                <a:lnTo>
                  <a:pt x="2441181" y="1988921"/>
                </a:lnTo>
                <a:lnTo>
                  <a:pt x="2437892" y="1938121"/>
                </a:lnTo>
                <a:lnTo>
                  <a:pt x="2432456" y="1887321"/>
                </a:lnTo>
                <a:lnTo>
                  <a:pt x="2424938" y="1849221"/>
                </a:lnTo>
                <a:lnTo>
                  <a:pt x="2415387" y="1798421"/>
                </a:lnTo>
                <a:lnTo>
                  <a:pt x="2403843" y="1760321"/>
                </a:lnTo>
                <a:lnTo>
                  <a:pt x="2390356" y="1709521"/>
                </a:lnTo>
                <a:lnTo>
                  <a:pt x="2374989" y="1671421"/>
                </a:lnTo>
                <a:lnTo>
                  <a:pt x="2357767" y="1633321"/>
                </a:lnTo>
                <a:lnTo>
                  <a:pt x="2338755" y="1582521"/>
                </a:lnTo>
                <a:lnTo>
                  <a:pt x="2318016" y="1544421"/>
                </a:lnTo>
                <a:lnTo>
                  <a:pt x="2310536" y="1531721"/>
                </a:lnTo>
                <a:lnTo>
                  <a:pt x="2295575" y="1506321"/>
                </a:lnTo>
                <a:lnTo>
                  <a:pt x="2271484" y="1468221"/>
                </a:lnTo>
                <a:lnTo>
                  <a:pt x="2245804" y="1430121"/>
                </a:lnTo>
                <a:lnTo>
                  <a:pt x="2218575" y="1404721"/>
                </a:lnTo>
                <a:lnTo>
                  <a:pt x="2189848" y="1366621"/>
                </a:lnTo>
                <a:lnTo>
                  <a:pt x="2159685" y="1328521"/>
                </a:lnTo>
                <a:lnTo>
                  <a:pt x="2128113" y="1303121"/>
                </a:lnTo>
                <a:lnTo>
                  <a:pt x="2095195" y="1265021"/>
                </a:lnTo>
                <a:lnTo>
                  <a:pt x="2060981" y="1239621"/>
                </a:lnTo>
                <a:lnTo>
                  <a:pt x="2025510" y="1214221"/>
                </a:lnTo>
                <a:lnTo>
                  <a:pt x="1988845" y="1188821"/>
                </a:lnTo>
                <a:lnTo>
                  <a:pt x="1951024" y="1163421"/>
                </a:lnTo>
                <a:lnTo>
                  <a:pt x="1912112" y="1138021"/>
                </a:lnTo>
                <a:lnTo>
                  <a:pt x="1872132" y="1125321"/>
                </a:lnTo>
                <a:lnTo>
                  <a:pt x="1831149" y="1099921"/>
                </a:lnTo>
                <a:lnTo>
                  <a:pt x="1746377" y="1074521"/>
                </a:lnTo>
                <a:lnTo>
                  <a:pt x="1566951" y="1023721"/>
                </a:lnTo>
                <a:lnTo>
                  <a:pt x="1283614" y="1023721"/>
                </a:lnTo>
                <a:lnTo>
                  <a:pt x="1104188" y="1074521"/>
                </a:lnTo>
                <a:lnTo>
                  <a:pt x="1019416" y="1099921"/>
                </a:lnTo>
                <a:lnTo>
                  <a:pt x="978433" y="1125321"/>
                </a:lnTo>
                <a:lnTo>
                  <a:pt x="938453" y="1138021"/>
                </a:lnTo>
                <a:lnTo>
                  <a:pt x="899541" y="1163421"/>
                </a:lnTo>
                <a:lnTo>
                  <a:pt x="861720" y="1188821"/>
                </a:lnTo>
                <a:lnTo>
                  <a:pt x="825042" y="1214221"/>
                </a:lnTo>
                <a:lnTo>
                  <a:pt x="789584" y="1239621"/>
                </a:lnTo>
                <a:lnTo>
                  <a:pt x="755370" y="1265021"/>
                </a:lnTo>
                <a:lnTo>
                  <a:pt x="722452" y="1303121"/>
                </a:lnTo>
                <a:lnTo>
                  <a:pt x="690880" y="1328521"/>
                </a:lnTo>
                <a:lnTo>
                  <a:pt x="660704" y="1366621"/>
                </a:lnTo>
                <a:lnTo>
                  <a:pt x="631990" y="1404721"/>
                </a:lnTo>
                <a:lnTo>
                  <a:pt x="604761" y="1430121"/>
                </a:lnTo>
                <a:lnTo>
                  <a:pt x="579081" y="1468221"/>
                </a:lnTo>
                <a:lnTo>
                  <a:pt x="554990" y="1506321"/>
                </a:lnTo>
                <a:lnTo>
                  <a:pt x="532549" y="1544421"/>
                </a:lnTo>
                <a:lnTo>
                  <a:pt x="511797" y="1582521"/>
                </a:lnTo>
                <a:lnTo>
                  <a:pt x="492798" y="1633321"/>
                </a:lnTo>
                <a:lnTo>
                  <a:pt x="475576" y="1671421"/>
                </a:lnTo>
                <a:lnTo>
                  <a:pt x="460209" y="1709521"/>
                </a:lnTo>
                <a:lnTo>
                  <a:pt x="446722" y="1760321"/>
                </a:lnTo>
                <a:lnTo>
                  <a:pt x="435178" y="1798421"/>
                </a:lnTo>
                <a:lnTo>
                  <a:pt x="425627" y="1849221"/>
                </a:lnTo>
                <a:lnTo>
                  <a:pt x="418109" y="1887321"/>
                </a:lnTo>
                <a:lnTo>
                  <a:pt x="412673" y="1938121"/>
                </a:lnTo>
                <a:lnTo>
                  <a:pt x="409384" y="1988921"/>
                </a:lnTo>
                <a:lnTo>
                  <a:pt x="408266" y="2039721"/>
                </a:lnTo>
                <a:lnTo>
                  <a:pt x="408266" y="2700121"/>
                </a:lnTo>
                <a:lnTo>
                  <a:pt x="0" y="2700121"/>
                </a:lnTo>
                <a:lnTo>
                  <a:pt x="0" y="3208121"/>
                </a:lnTo>
                <a:lnTo>
                  <a:pt x="711568" y="3208121"/>
                </a:lnTo>
                <a:lnTo>
                  <a:pt x="755053" y="3195421"/>
                </a:lnTo>
                <a:lnTo>
                  <a:pt x="795108" y="3182721"/>
                </a:lnTo>
                <a:lnTo>
                  <a:pt x="830986" y="3157321"/>
                </a:lnTo>
                <a:lnTo>
                  <a:pt x="861974" y="3119221"/>
                </a:lnTo>
                <a:lnTo>
                  <a:pt x="887336" y="3081121"/>
                </a:lnTo>
                <a:lnTo>
                  <a:pt x="906360" y="3043021"/>
                </a:lnTo>
                <a:lnTo>
                  <a:pt x="918298" y="3004921"/>
                </a:lnTo>
                <a:lnTo>
                  <a:pt x="922439" y="2954121"/>
                </a:lnTo>
                <a:lnTo>
                  <a:pt x="922439" y="2039721"/>
                </a:lnTo>
                <a:lnTo>
                  <a:pt x="924750" y="1988921"/>
                </a:lnTo>
                <a:lnTo>
                  <a:pt x="931519" y="1938121"/>
                </a:lnTo>
                <a:lnTo>
                  <a:pt x="942555" y="1887321"/>
                </a:lnTo>
                <a:lnTo>
                  <a:pt x="957643" y="1849221"/>
                </a:lnTo>
                <a:lnTo>
                  <a:pt x="976553" y="1811121"/>
                </a:lnTo>
                <a:lnTo>
                  <a:pt x="999096" y="1773021"/>
                </a:lnTo>
                <a:lnTo>
                  <a:pt x="1025042" y="1734921"/>
                </a:lnTo>
                <a:lnTo>
                  <a:pt x="1054176" y="1696821"/>
                </a:lnTo>
                <a:lnTo>
                  <a:pt x="1086307" y="1658721"/>
                </a:lnTo>
                <a:lnTo>
                  <a:pt x="1121206" y="1633321"/>
                </a:lnTo>
                <a:lnTo>
                  <a:pt x="1158671" y="1607921"/>
                </a:lnTo>
                <a:lnTo>
                  <a:pt x="1198473" y="1582521"/>
                </a:lnTo>
                <a:lnTo>
                  <a:pt x="1240409" y="1569821"/>
                </a:lnTo>
                <a:lnTo>
                  <a:pt x="1284274" y="1557121"/>
                </a:lnTo>
                <a:lnTo>
                  <a:pt x="1376921" y="1531721"/>
                </a:lnTo>
                <a:lnTo>
                  <a:pt x="1473644" y="1531721"/>
                </a:lnTo>
                <a:lnTo>
                  <a:pt x="1566291" y="1557121"/>
                </a:lnTo>
                <a:lnTo>
                  <a:pt x="1610144" y="1569821"/>
                </a:lnTo>
                <a:lnTo>
                  <a:pt x="1652092" y="1582521"/>
                </a:lnTo>
                <a:lnTo>
                  <a:pt x="1691894" y="1607921"/>
                </a:lnTo>
                <a:lnTo>
                  <a:pt x="1729359" y="1633321"/>
                </a:lnTo>
                <a:lnTo>
                  <a:pt x="1764258" y="1658721"/>
                </a:lnTo>
                <a:lnTo>
                  <a:pt x="1796376" y="1696821"/>
                </a:lnTo>
                <a:lnTo>
                  <a:pt x="1825523" y="1734921"/>
                </a:lnTo>
                <a:lnTo>
                  <a:pt x="1851469" y="1773021"/>
                </a:lnTo>
                <a:lnTo>
                  <a:pt x="1874012" y="1811121"/>
                </a:lnTo>
                <a:lnTo>
                  <a:pt x="1892922" y="1849221"/>
                </a:lnTo>
                <a:lnTo>
                  <a:pt x="1908009" y="1887321"/>
                </a:lnTo>
                <a:lnTo>
                  <a:pt x="1919046" y="1938121"/>
                </a:lnTo>
                <a:lnTo>
                  <a:pt x="1925815" y="1988921"/>
                </a:lnTo>
                <a:lnTo>
                  <a:pt x="1928126" y="2039721"/>
                </a:lnTo>
                <a:lnTo>
                  <a:pt x="1928126" y="2954121"/>
                </a:lnTo>
                <a:lnTo>
                  <a:pt x="1932266" y="3004921"/>
                </a:lnTo>
                <a:lnTo>
                  <a:pt x="1944204" y="3043021"/>
                </a:lnTo>
                <a:lnTo>
                  <a:pt x="1963229" y="3081121"/>
                </a:lnTo>
                <a:lnTo>
                  <a:pt x="1988591" y="3119221"/>
                </a:lnTo>
                <a:lnTo>
                  <a:pt x="2019579" y="3157321"/>
                </a:lnTo>
                <a:lnTo>
                  <a:pt x="2055456" y="3182721"/>
                </a:lnTo>
                <a:lnTo>
                  <a:pt x="2095500" y="3195421"/>
                </a:lnTo>
                <a:lnTo>
                  <a:pt x="2138997" y="3208121"/>
                </a:lnTo>
                <a:lnTo>
                  <a:pt x="3107702" y="3208121"/>
                </a:lnTo>
                <a:lnTo>
                  <a:pt x="3156051" y="3220821"/>
                </a:lnTo>
                <a:lnTo>
                  <a:pt x="3203130" y="3220821"/>
                </a:lnTo>
                <a:lnTo>
                  <a:pt x="3248698" y="3233521"/>
                </a:lnTo>
                <a:lnTo>
                  <a:pt x="3292564" y="3246221"/>
                </a:lnTo>
                <a:lnTo>
                  <a:pt x="3334512" y="3271621"/>
                </a:lnTo>
                <a:lnTo>
                  <a:pt x="3374313" y="3284321"/>
                </a:lnTo>
                <a:lnTo>
                  <a:pt x="3411778" y="3322421"/>
                </a:lnTo>
                <a:lnTo>
                  <a:pt x="3446665" y="3347821"/>
                </a:lnTo>
                <a:lnTo>
                  <a:pt x="3478796" y="3373221"/>
                </a:lnTo>
                <a:lnTo>
                  <a:pt x="3507943" y="3411321"/>
                </a:lnTo>
                <a:lnTo>
                  <a:pt x="3533889" y="3449421"/>
                </a:lnTo>
                <a:lnTo>
                  <a:pt x="3556431" y="3487521"/>
                </a:lnTo>
                <a:lnTo>
                  <a:pt x="3575342" y="3525621"/>
                </a:lnTo>
                <a:lnTo>
                  <a:pt x="3590417" y="3576421"/>
                </a:lnTo>
                <a:lnTo>
                  <a:pt x="3601453" y="3627221"/>
                </a:lnTo>
                <a:lnTo>
                  <a:pt x="3608235" y="3665321"/>
                </a:lnTo>
                <a:lnTo>
                  <a:pt x="3610546" y="3716121"/>
                </a:lnTo>
                <a:lnTo>
                  <a:pt x="3608235" y="3766921"/>
                </a:lnTo>
                <a:lnTo>
                  <a:pt x="3601453" y="3817721"/>
                </a:lnTo>
                <a:lnTo>
                  <a:pt x="3590417" y="3855821"/>
                </a:lnTo>
                <a:lnTo>
                  <a:pt x="3575342" y="3906621"/>
                </a:lnTo>
                <a:lnTo>
                  <a:pt x="3556431" y="3944721"/>
                </a:lnTo>
                <a:lnTo>
                  <a:pt x="3533889" y="3982821"/>
                </a:lnTo>
                <a:lnTo>
                  <a:pt x="3507943" y="4020921"/>
                </a:lnTo>
                <a:lnTo>
                  <a:pt x="3478796" y="4059021"/>
                </a:lnTo>
                <a:lnTo>
                  <a:pt x="3446665" y="4084421"/>
                </a:lnTo>
                <a:lnTo>
                  <a:pt x="3411778" y="4122521"/>
                </a:lnTo>
                <a:lnTo>
                  <a:pt x="3374313" y="4147921"/>
                </a:lnTo>
                <a:lnTo>
                  <a:pt x="3334512" y="4160621"/>
                </a:lnTo>
                <a:lnTo>
                  <a:pt x="3292564" y="4186021"/>
                </a:lnTo>
                <a:lnTo>
                  <a:pt x="3248698" y="4198721"/>
                </a:lnTo>
                <a:lnTo>
                  <a:pt x="3203130" y="4211421"/>
                </a:lnTo>
                <a:lnTo>
                  <a:pt x="3156051" y="4211421"/>
                </a:lnTo>
                <a:lnTo>
                  <a:pt x="3107702" y="4224121"/>
                </a:lnTo>
                <a:lnTo>
                  <a:pt x="2138997" y="4224121"/>
                </a:lnTo>
                <a:lnTo>
                  <a:pt x="2095500" y="4236821"/>
                </a:lnTo>
                <a:lnTo>
                  <a:pt x="2055456" y="4249521"/>
                </a:lnTo>
                <a:lnTo>
                  <a:pt x="2019579" y="4274921"/>
                </a:lnTo>
                <a:lnTo>
                  <a:pt x="1988591" y="4313021"/>
                </a:lnTo>
                <a:lnTo>
                  <a:pt x="1963229" y="4351121"/>
                </a:lnTo>
                <a:lnTo>
                  <a:pt x="1944204" y="4389221"/>
                </a:lnTo>
                <a:lnTo>
                  <a:pt x="1932266" y="4427321"/>
                </a:lnTo>
                <a:lnTo>
                  <a:pt x="1928126" y="4478121"/>
                </a:lnTo>
                <a:lnTo>
                  <a:pt x="1928126" y="5405221"/>
                </a:lnTo>
                <a:lnTo>
                  <a:pt x="1925815" y="5443321"/>
                </a:lnTo>
                <a:lnTo>
                  <a:pt x="1919046" y="5494121"/>
                </a:lnTo>
                <a:lnTo>
                  <a:pt x="1908009" y="5544921"/>
                </a:lnTo>
                <a:lnTo>
                  <a:pt x="1892922" y="5583021"/>
                </a:lnTo>
                <a:lnTo>
                  <a:pt x="1874012" y="5621121"/>
                </a:lnTo>
                <a:lnTo>
                  <a:pt x="1851469" y="5659221"/>
                </a:lnTo>
                <a:lnTo>
                  <a:pt x="1825523" y="5697321"/>
                </a:lnTo>
                <a:lnTo>
                  <a:pt x="1796376" y="5735421"/>
                </a:lnTo>
                <a:lnTo>
                  <a:pt x="1764258" y="5773521"/>
                </a:lnTo>
                <a:lnTo>
                  <a:pt x="1729359" y="5798921"/>
                </a:lnTo>
                <a:lnTo>
                  <a:pt x="1691894" y="5824321"/>
                </a:lnTo>
                <a:lnTo>
                  <a:pt x="1652092" y="5849721"/>
                </a:lnTo>
                <a:lnTo>
                  <a:pt x="1610144" y="5862421"/>
                </a:lnTo>
                <a:lnTo>
                  <a:pt x="1566291" y="5887821"/>
                </a:lnTo>
                <a:lnTo>
                  <a:pt x="1520710" y="5887821"/>
                </a:lnTo>
                <a:lnTo>
                  <a:pt x="1473644" y="5900521"/>
                </a:lnTo>
                <a:lnTo>
                  <a:pt x="1376921" y="5900521"/>
                </a:lnTo>
                <a:lnTo>
                  <a:pt x="1329855" y="5887821"/>
                </a:lnTo>
                <a:lnTo>
                  <a:pt x="1284274" y="5887821"/>
                </a:lnTo>
                <a:lnTo>
                  <a:pt x="1240409" y="5862421"/>
                </a:lnTo>
                <a:lnTo>
                  <a:pt x="1198473" y="5849721"/>
                </a:lnTo>
                <a:lnTo>
                  <a:pt x="1158671" y="5824321"/>
                </a:lnTo>
                <a:lnTo>
                  <a:pt x="1121206" y="5798921"/>
                </a:lnTo>
                <a:lnTo>
                  <a:pt x="1086307" y="5773521"/>
                </a:lnTo>
                <a:lnTo>
                  <a:pt x="1054176" y="5735421"/>
                </a:lnTo>
                <a:lnTo>
                  <a:pt x="1025042" y="5697321"/>
                </a:lnTo>
                <a:lnTo>
                  <a:pt x="999096" y="5659221"/>
                </a:lnTo>
                <a:lnTo>
                  <a:pt x="976553" y="5621121"/>
                </a:lnTo>
                <a:lnTo>
                  <a:pt x="957643" y="5583021"/>
                </a:lnTo>
                <a:lnTo>
                  <a:pt x="942555" y="5544921"/>
                </a:lnTo>
                <a:lnTo>
                  <a:pt x="931519" y="5494121"/>
                </a:lnTo>
                <a:lnTo>
                  <a:pt x="924750" y="5443321"/>
                </a:lnTo>
                <a:lnTo>
                  <a:pt x="922439" y="5405221"/>
                </a:lnTo>
                <a:lnTo>
                  <a:pt x="922439" y="4478121"/>
                </a:lnTo>
                <a:lnTo>
                  <a:pt x="918298" y="4427321"/>
                </a:lnTo>
                <a:lnTo>
                  <a:pt x="906360" y="4389221"/>
                </a:lnTo>
                <a:lnTo>
                  <a:pt x="887336" y="4351121"/>
                </a:lnTo>
                <a:lnTo>
                  <a:pt x="861974" y="4313021"/>
                </a:lnTo>
                <a:lnTo>
                  <a:pt x="830986" y="4274921"/>
                </a:lnTo>
                <a:lnTo>
                  <a:pt x="795108" y="4249521"/>
                </a:lnTo>
                <a:lnTo>
                  <a:pt x="755053" y="4236821"/>
                </a:lnTo>
                <a:lnTo>
                  <a:pt x="711568" y="4224121"/>
                </a:lnTo>
                <a:lnTo>
                  <a:pt x="0" y="4224121"/>
                </a:lnTo>
                <a:lnTo>
                  <a:pt x="0" y="4732121"/>
                </a:lnTo>
                <a:lnTo>
                  <a:pt x="408266" y="4732121"/>
                </a:lnTo>
                <a:lnTo>
                  <a:pt x="408266" y="5405221"/>
                </a:lnTo>
                <a:lnTo>
                  <a:pt x="409384" y="5443321"/>
                </a:lnTo>
                <a:lnTo>
                  <a:pt x="412673" y="5494121"/>
                </a:lnTo>
                <a:lnTo>
                  <a:pt x="418109" y="5544921"/>
                </a:lnTo>
                <a:lnTo>
                  <a:pt x="425627" y="5583021"/>
                </a:lnTo>
                <a:lnTo>
                  <a:pt x="435178" y="5633821"/>
                </a:lnTo>
                <a:lnTo>
                  <a:pt x="446722" y="5671921"/>
                </a:lnTo>
                <a:lnTo>
                  <a:pt x="460209" y="5722721"/>
                </a:lnTo>
                <a:lnTo>
                  <a:pt x="475576" y="5760821"/>
                </a:lnTo>
                <a:lnTo>
                  <a:pt x="492798" y="5798921"/>
                </a:lnTo>
                <a:lnTo>
                  <a:pt x="511797" y="5849721"/>
                </a:lnTo>
                <a:lnTo>
                  <a:pt x="532549" y="5887821"/>
                </a:lnTo>
                <a:lnTo>
                  <a:pt x="554990" y="5925921"/>
                </a:lnTo>
                <a:lnTo>
                  <a:pt x="579081" y="5964021"/>
                </a:lnTo>
                <a:lnTo>
                  <a:pt x="604761" y="6002121"/>
                </a:lnTo>
                <a:lnTo>
                  <a:pt x="631990" y="6040221"/>
                </a:lnTo>
                <a:lnTo>
                  <a:pt x="660704" y="6065621"/>
                </a:lnTo>
                <a:lnTo>
                  <a:pt x="690880" y="6103721"/>
                </a:lnTo>
                <a:lnTo>
                  <a:pt x="722452" y="6129121"/>
                </a:lnTo>
                <a:lnTo>
                  <a:pt x="755370" y="6167221"/>
                </a:lnTo>
                <a:lnTo>
                  <a:pt x="789584" y="6192621"/>
                </a:lnTo>
                <a:lnTo>
                  <a:pt x="825042" y="6218021"/>
                </a:lnTo>
                <a:lnTo>
                  <a:pt x="861720" y="6243421"/>
                </a:lnTo>
                <a:lnTo>
                  <a:pt x="899541" y="6268821"/>
                </a:lnTo>
                <a:lnTo>
                  <a:pt x="938453" y="6294221"/>
                </a:lnTo>
                <a:lnTo>
                  <a:pt x="978433" y="6306921"/>
                </a:lnTo>
                <a:lnTo>
                  <a:pt x="1019416" y="6332321"/>
                </a:lnTo>
                <a:lnTo>
                  <a:pt x="1104188" y="6357721"/>
                </a:lnTo>
                <a:lnTo>
                  <a:pt x="1147876" y="6383121"/>
                </a:lnTo>
                <a:lnTo>
                  <a:pt x="1192377" y="6383121"/>
                </a:lnTo>
                <a:lnTo>
                  <a:pt x="1283614" y="6408521"/>
                </a:lnTo>
                <a:lnTo>
                  <a:pt x="1377480" y="6408521"/>
                </a:lnTo>
                <a:lnTo>
                  <a:pt x="1425282" y="6421221"/>
                </a:lnTo>
                <a:lnTo>
                  <a:pt x="1473085" y="6408521"/>
                </a:lnTo>
                <a:lnTo>
                  <a:pt x="1566951" y="6408521"/>
                </a:lnTo>
                <a:lnTo>
                  <a:pt x="1658175" y="6383121"/>
                </a:lnTo>
                <a:lnTo>
                  <a:pt x="1702689" y="6383121"/>
                </a:lnTo>
                <a:lnTo>
                  <a:pt x="1746377" y="6357721"/>
                </a:lnTo>
                <a:lnTo>
                  <a:pt x="1831149" y="6332321"/>
                </a:lnTo>
                <a:lnTo>
                  <a:pt x="1872132" y="6306921"/>
                </a:lnTo>
                <a:lnTo>
                  <a:pt x="1912112" y="6294221"/>
                </a:lnTo>
                <a:lnTo>
                  <a:pt x="1951024" y="6268821"/>
                </a:lnTo>
                <a:lnTo>
                  <a:pt x="1988845" y="6243421"/>
                </a:lnTo>
                <a:lnTo>
                  <a:pt x="2025510" y="6218021"/>
                </a:lnTo>
                <a:lnTo>
                  <a:pt x="2060981" y="6192621"/>
                </a:lnTo>
                <a:lnTo>
                  <a:pt x="2095195" y="6167221"/>
                </a:lnTo>
                <a:lnTo>
                  <a:pt x="2128113" y="6129121"/>
                </a:lnTo>
                <a:lnTo>
                  <a:pt x="2159685" y="6103721"/>
                </a:lnTo>
                <a:lnTo>
                  <a:pt x="2189848" y="6065621"/>
                </a:lnTo>
                <a:lnTo>
                  <a:pt x="2218575" y="6040221"/>
                </a:lnTo>
                <a:lnTo>
                  <a:pt x="2245804" y="6002121"/>
                </a:lnTo>
                <a:lnTo>
                  <a:pt x="2271484" y="5964021"/>
                </a:lnTo>
                <a:lnTo>
                  <a:pt x="2295575" y="5925921"/>
                </a:lnTo>
                <a:lnTo>
                  <a:pt x="2310536" y="5900521"/>
                </a:lnTo>
                <a:lnTo>
                  <a:pt x="2318016" y="5887821"/>
                </a:lnTo>
                <a:lnTo>
                  <a:pt x="2338755" y="5849721"/>
                </a:lnTo>
                <a:lnTo>
                  <a:pt x="2357767" y="5798921"/>
                </a:lnTo>
                <a:lnTo>
                  <a:pt x="2374989" y="5760821"/>
                </a:lnTo>
                <a:lnTo>
                  <a:pt x="2390356" y="5722721"/>
                </a:lnTo>
                <a:lnTo>
                  <a:pt x="2403843" y="5671921"/>
                </a:lnTo>
                <a:lnTo>
                  <a:pt x="2415387" y="5633821"/>
                </a:lnTo>
                <a:lnTo>
                  <a:pt x="2424938" y="5583021"/>
                </a:lnTo>
                <a:lnTo>
                  <a:pt x="2432456" y="5544921"/>
                </a:lnTo>
                <a:lnTo>
                  <a:pt x="2437892" y="5494121"/>
                </a:lnTo>
                <a:lnTo>
                  <a:pt x="2441181" y="5443321"/>
                </a:lnTo>
                <a:lnTo>
                  <a:pt x="2442299" y="5405221"/>
                </a:lnTo>
                <a:lnTo>
                  <a:pt x="2442299" y="4732121"/>
                </a:lnTo>
                <a:lnTo>
                  <a:pt x="3202736" y="4732121"/>
                </a:lnTo>
                <a:lnTo>
                  <a:pt x="3249371" y="4719421"/>
                </a:lnTo>
                <a:lnTo>
                  <a:pt x="3295332" y="4719421"/>
                </a:lnTo>
                <a:lnTo>
                  <a:pt x="3340595" y="4706721"/>
                </a:lnTo>
                <a:lnTo>
                  <a:pt x="3471634" y="4668621"/>
                </a:lnTo>
                <a:lnTo>
                  <a:pt x="3513569" y="4643221"/>
                </a:lnTo>
                <a:lnTo>
                  <a:pt x="3554552" y="4630521"/>
                </a:lnTo>
                <a:lnTo>
                  <a:pt x="3594519" y="4605121"/>
                </a:lnTo>
                <a:lnTo>
                  <a:pt x="3633444" y="4592421"/>
                </a:lnTo>
                <a:lnTo>
                  <a:pt x="3671265" y="4567021"/>
                </a:lnTo>
                <a:lnTo>
                  <a:pt x="3707930" y="4541621"/>
                </a:lnTo>
                <a:lnTo>
                  <a:pt x="3743401" y="4516221"/>
                </a:lnTo>
                <a:lnTo>
                  <a:pt x="3777615" y="4478121"/>
                </a:lnTo>
                <a:lnTo>
                  <a:pt x="3810533" y="4452721"/>
                </a:lnTo>
                <a:lnTo>
                  <a:pt x="3842105" y="4414621"/>
                </a:lnTo>
                <a:lnTo>
                  <a:pt x="3872268" y="4389221"/>
                </a:lnTo>
                <a:lnTo>
                  <a:pt x="3900995" y="4351121"/>
                </a:lnTo>
                <a:lnTo>
                  <a:pt x="3928224" y="4313021"/>
                </a:lnTo>
                <a:lnTo>
                  <a:pt x="3953903" y="4274921"/>
                </a:lnTo>
                <a:lnTo>
                  <a:pt x="3977983" y="4236821"/>
                </a:lnTo>
                <a:lnTo>
                  <a:pt x="4000436" y="4198721"/>
                </a:lnTo>
                <a:lnTo>
                  <a:pt x="4021175" y="4160621"/>
                </a:lnTo>
                <a:lnTo>
                  <a:pt x="4040187" y="4122521"/>
                </a:lnTo>
                <a:lnTo>
                  <a:pt x="4057396" y="4084421"/>
                </a:lnTo>
                <a:lnTo>
                  <a:pt x="4072775" y="4033621"/>
                </a:lnTo>
                <a:lnTo>
                  <a:pt x="4086263" y="3995521"/>
                </a:lnTo>
                <a:lnTo>
                  <a:pt x="4097807" y="3944721"/>
                </a:lnTo>
                <a:lnTo>
                  <a:pt x="4107357" y="3906621"/>
                </a:lnTo>
                <a:lnTo>
                  <a:pt x="4114876" y="3855821"/>
                </a:lnTo>
                <a:lnTo>
                  <a:pt x="4120311" y="3817721"/>
                </a:lnTo>
                <a:lnTo>
                  <a:pt x="4123601" y="3766921"/>
                </a:lnTo>
                <a:lnTo>
                  <a:pt x="4124706" y="3716121"/>
                </a:lnTo>
                <a:close/>
              </a:path>
              <a:path w="5151755" h="7442200">
                <a:moveTo>
                  <a:pt x="4486935" y="1409700"/>
                </a:moveTo>
                <a:lnTo>
                  <a:pt x="4486338" y="1371600"/>
                </a:lnTo>
                <a:lnTo>
                  <a:pt x="4481995" y="1333500"/>
                </a:lnTo>
                <a:lnTo>
                  <a:pt x="4473892" y="1282700"/>
                </a:lnTo>
                <a:lnTo>
                  <a:pt x="4462005" y="1244600"/>
                </a:lnTo>
                <a:lnTo>
                  <a:pt x="4446295" y="1193800"/>
                </a:lnTo>
                <a:lnTo>
                  <a:pt x="4426737" y="1155700"/>
                </a:lnTo>
                <a:lnTo>
                  <a:pt x="4411116" y="1130300"/>
                </a:lnTo>
                <a:lnTo>
                  <a:pt x="4403306" y="1117600"/>
                </a:lnTo>
                <a:lnTo>
                  <a:pt x="4375975" y="1079500"/>
                </a:lnTo>
                <a:lnTo>
                  <a:pt x="4341444" y="1041400"/>
                </a:lnTo>
                <a:lnTo>
                  <a:pt x="4303852" y="1003300"/>
                </a:lnTo>
                <a:lnTo>
                  <a:pt x="4263555" y="977900"/>
                </a:lnTo>
                <a:lnTo>
                  <a:pt x="4243324" y="965847"/>
                </a:lnTo>
                <a:lnTo>
                  <a:pt x="4243324" y="1409700"/>
                </a:lnTo>
                <a:lnTo>
                  <a:pt x="4238168" y="1447800"/>
                </a:lnTo>
                <a:lnTo>
                  <a:pt x="4225353" y="1498600"/>
                </a:lnTo>
                <a:lnTo>
                  <a:pt x="4205033" y="1536700"/>
                </a:lnTo>
                <a:lnTo>
                  <a:pt x="4177322" y="1574800"/>
                </a:lnTo>
                <a:lnTo>
                  <a:pt x="4142346" y="1612900"/>
                </a:lnTo>
                <a:lnTo>
                  <a:pt x="4101960" y="1638300"/>
                </a:lnTo>
                <a:lnTo>
                  <a:pt x="4058716" y="1651000"/>
                </a:lnTo>
                <a:lnTo>
                  <a:pt x="4013657" y="1663700"/>
                </a:lnTo>
                <a:lnTo>
                  <a:pt x="3922420" y="1663700"/>
                </a:lnTo>
                <a:lnTo>
                  <a:pt x="3878389" y="1651000"/>
                </a:lnTo>
                <a:lnTo>
                  <a:pt x="3836835" y="1625600"/>
                </a:lnTo>
                <a:lnTo>
                  <a:pt x="3798824" y="1600200"/>
                </a:lnTo>
                <a:lnTo>
                  <a:pt x="3765448" y="1562100"/>
                </a:lnTo>
                <a:lnTo>
                  <a:pt x="3738842" y="1524000"/>
                </a:lnTo>
                <a:lnTo>
                  <a:pt x="3720363" y="1485900"/>
                </a:lnTo>
                <a:lnTo>
                  <a:pt x="3709886" y="1435100"/>
                </a:lnTo>
                <a:lnTo>
                  <a:pt x="3707295" y="1397000"/>
                </a:lnTo>
                <a:lnTo>
                  <a:pt x="3712464" y="1346200"/>
                </a:lnTo>
                <a:lnTo>
                  <a:pt x="3725265" y="1308100"/>
                </a:lnTo>
                <a:lnTo>
                  <a:pt x="3745585" y="1257300"/>
                </a:lnTo>
                <a:lnTo>
                  <a:pt x="3773297" y="1219200"/>
                </a:lnTo>
                <a:lnTo>
                  <a:pt x="3808285" y="1193800"/>
                </a:lnTo>
                <a:lnTo>
                  <a:pt x="3848658" y="1168400"/>
                </a:lnTo>
                <a:lnTo>
                  <a:pt x="3891902" y="1143000"/>
                </a:lnTo>
                <a:lnTo>
                  <a:pt x="3936962" y="1130300"/>
                </a:lnTo>
                <a:lnTo>
                  <a:pt x="3982745" y="1130300"/>
                </a:lnTo>
                <a:lnTo>
                  <a:pt x="4072229" y="1155700"/>
                </a:lnTo>
                <a:lnTo>
                  <a:pt x="4113796" y="1168400"/>
                </a:lnTo>
                <a:lnTo>
                  <a:pt x="4151795" y="1193800"/>
                </a:lnTo>
                <a:lnTo>
                  <a:pt x="4185170" y="1231900"/>
                </a:lnTo>
                <a:lnTo>
                  <a:pt x="4211777" y="1270000"/>
                </a:lnTo>
                <a:lnTo>
                  <a:pt x="4230255" y="1320800"/>
                </a:lnTo>
                <a:lnTo>
                  <a:pt x="4240733" y="1358900"/>
                </a:lnTo>
                <a:lnTo>
                  <a:pt x="4243324" y="1409700"/>
                </a:lnTo>
                <a:lnTo>
                  <a:pt x="4243324" y="965847"/>
                </a:lnTo>
                <a:lnTo>
                  <a:pt x="4220921" y="952500"/>
                </a:lnTo>
                <a:lnTo>
                  <a:pt x="4176293" y="927100"/>
                </a:lnTo>
                <a:lnTo>
                  <a:pt x="4082567" y="901700"/>
                </a:lnTo>
                <a:lnTo>
                  <a:pt x="4034167" y="889000"/>
                </a:lnTo>
                <a:lnTo>
                  <a:pt x="3936149" y="889000"/>
                </a:lnTo>
                <a:lnTo>
                  <a:pt x="3887254" y="901700"/>
                </a:lnTo>
                <a:lnTo>
                  <a:pt x="3849014" y="863600"/>
                </a:lnTo>
                <a:lnTo>
                  <a:pt x="3810368" y="838200"/>
                </a:lnTo>
                <a:lnTo>
                  <a:pt x="3771341" y="800100"/>
                </a:lnTo>
                <a:lnTo>
                  <a:pt x="3731907" y="774700"/>
                </a:lnTo>
                <a:lnTo>
                  <a:pt x="3692106" y="736600"/>
                </a:lnTo>
                <a:lnTo>
                  <a:pt x="3611359" y="685800"/>
                </a:lnTo>
                <a:lnTo>
                  <a:pt x="3570440" y="647700"/>
                </a:lnTo>
                <a:lnTo>
                  <a:pt x="3487534" y="596900"/>
                </a:lnTo>
                <a:lnTo>
                  <a:pt x="3317646" y="495300"/>
                </a:lnTo>
                <a:lnTo>
                  <a:pt x="3142665" y="393700"/>
                </a:lnTo>
                <a:lnTo>
                  <a:pt x="3098177" y="381000"/>
                </a:lnTo>
                <a:lnTo>
                  <a:pt x="3008338" y="330200"/>
                </a:lnTo>
                <a:lnTo>
                  <a:pt x="2962999" y="317500"/>
                </a:lnTo>
                <a:lnTo>
                  <a:pt x="2917393" y="292100"/>
                </a:lnTo>
                <a:lnTo>
                  <a:pt x="2871533" y="279400"/>
                </a:lnTo>
                <a:lnTo>
                  <a:pt x="2825419" y="254000"/>
                </a:lnTo>
                <a:lnTo>
                  <a:pt x="2779052" y="241300"/>
                </a:lnTo>
                <a:lnTo>
                  <a:pt x="2732455" y="215900"/>
                </a:lnTo>
                <a:lnTo>
                  <a:pt x="2638539" y="190500"/>
                </a:lnTo>
                <a:lnTo>
                  <a:pt x="2591257" y="165100"/>
                </a:lnTo>
                <a:lnTo>
                  <a:pt x="2254542" y="76200"/>
                </a:lnTo>
                <a:lnTo>
                  <a:pt x="2205710" y="76200"/>
                </a:lnTo>
                <a:lnTo>
                  <a:pt x="2058250" y="38100"/>
                </a:lnTo>
                <a:lnTo>
                  <a:pt x="2008797" y="38100"/>
                </a:lnTo>
                <a:lnTo>
                  <a:pt x="1959203" y="25400"/>
                </a:lnTo>
                <a:lnTo>
                  <a:pt x="1909483" y="25400"/>
                </a:lnTo>
                <a:lnTo>
                  <a:pt x="1859635" y="12700"/>
                </a:lnTo>
                <a:lnTo>
                  <a:pt x="1809661" y="12700"/>
                </a:lnTo>
                <a:lnTo>
                  <a:pt x="1759585" y="0"/>
                </a:lnTo>
                <a:lnTo>
                  <a:pt x="1168831" y="0"/>
                </a:lnTo>
                <a:lnTo>
                  <a:pt x="1121333" y="12700"/>
                </a:lnTo>
                <a:lnTo>
                  <a:pt x="1026871" y="12700"/>
                </a:lnTo>
                <a:lnTo>
                  <a:pt x="979893" y="25400"/>
                </a:lnTo>
                <a:lnTo>
                  <a:pt x="933107" y="25400"/>
                </a:lnTo>
                <a:lnTo>
                  <a:pt x="840066" y="50800"/>
                </a:lnTo>
                <a:lnTo>
                  <a:pt x="793838" y="50800"/>
                </a:lnTo>
                <a:lnTo>
                  <a:pt x="701967" y="76200"/>
                </a:lnTo>
                <a:lnTo>
                  <a:pt x="656336" y="76200"/>
                </a:lnTo>
                <a:lnTo>
                  <a:pt x="211988" y="203200"/>
                </a:lnTo>
                <a:lnTo>
                  <a:pt x="168833" y="228600"/>
                </a:lnTo>
                <a:lnTo>
                  <a:pt x="83273" y="254000"/>
                </a:lnTo>
                <a:lnTo>
                  <a:pt x="40868" y="279400"/>
                </a:lnTo>
                <a:lnTo>
                  <a:pt x="0" y="292100"/>
                </a:lnTo>
                <a:lnTo>
                  <a:pt x="0" y="952500"/>
                </a:lnTo>
                <a:lnTo>
                  <a:pt x="27571" y="939800"/>
                </a:lnTo>
                <a:lnTo>
                  <a:pt x="67906" y="927100"/>
                </a:lnTo>
                <a:lnTo>
                  <a:pt x="149593" y="876300"/>
                </a:lnTo>
                <a:lnTo>
                  <a:pt x="232562" y="850900"/>
                </a:lnTo>
                <a:lnTo>
                  <a:pt x="274510" y="825500"/>
                </a:lnTo>
                <a:lnTo>
                  <a:pt x="359333" y="800100"/>
                </a:lnTo>
                <a:lnTo>
                  <a:pt x="402183" y="774700"/>
                </a:lnTo>
                <a:lnTo>
                  <a:pt x="800277" y="660400"/>
                </a:lnTo>
                <a:lnTo>
                  <a:pt x="845794" y="660400"/>
                </a:lnTo>
                <a:lnTo>
                  <a:pt x="937526" y="635000"/>
                </a:lnTo>
                <a:lnTo>
                  <a:pt x="983729" y="635000"/>
                </a:lnTo>
                <a:lnTo>
                  <a:pt x="1030160" y="622300"/>
                </a:lnTo>
                <a:lnTo>
                  <a:pt x="1076807" y="622300"/>
                </a:lnTo>
                <a:lnTo>
                  <a:pt x="1123670" y="609600"/>
                </a:lnTo>
                <a:lnTo>
                  <a:pt x="1217993" y="609600"/>
                </a:lnTo>
                <a:lnTo>
                  <a:pt x="1265440" y="596900"/>
                </a:lnTo>
                <a:lnTo>
                  <a:pt x="1657883" y="596900"/>
                </a:lnTo>
                <a:lnTo>
                  <a:pt x="1707819" y="609600"/>
                </a:lnTo>
                <a:lnTo>
                  <a:pt x="1807286" y="609600"/>
                </a:lnTo>
                <a:lnTo>
                  <a:pt x="1856816" y="622300"/>
                </a:lnTo>
                <a:lnTo>
                  <a:pt x="1906193" y="622300"/>
                </a:lnTo>
                <a:lnTo>
                  <a:pt x="2004466" y="647700"/>
                </a:lnTo>
                <a:lnTo>
                  <a:pt x="2053323" y="647700"/>
                </a:lnTo>
                <a:lnTo>
                  <a:pt x="2436774" y="749300"/>
                </a:lnTo>
                <a:lnTo>
                  <a:pt x="2483624" y="774700"/>
                </a:lnTo>
                <a:lnTo>
                  <a:pt x="2576525" y="800100"/>
                </a:lnTo>
                <a:lnTo>
                  <a:pt x="2622550" y="825500"/>
                </a:lnTo>
                <a:lnTo>
                  <a:pt x="2668282" y="838200"/>
                </a:lnTo>
                <a:lnTo>
                  <a:pt x="2713698" y="863600"/>
                </a:lnTo>
                <a:lnTo>
                  <a:pt x="2758808" y="876300"/>
                </a:lnTo>
                <a:lnTo>
                  <a:pt x="2848051" y="927100"/>
                </a:lnTo>
                <a:lnTo>
                  <a:pt x="2892171" y="939800"/>
                </a:lnTo>
                <a:lnTo>
                  <a:pt x="3022384" y="1016000"/>
                </a:lnTo>
                <a:lnTo>
                  <a:pt x="3149193" y="1092200"/>
                </a:lnTo>
                <a:lnTo>
                  <a:pt x="3231743" y="1143000"/>
                </a:lnTo>
                <a:lnTo>
                  <a:pt x="3272383" y="1181100"/>
                </a:lnTo>
                <a:lnTo>
                  <a:pt x="3352368" y="1231900"/>
                </a:lnTo>
                <a:lnTo>
                  <a:pt x="3391687" y="1270000"/>
                </a:lnTo>
                <a:lnTo>
                  <a:pt x="3430562" y="1295400"/>
                </a:lnTo>
                <a:lnTo>
                  <a:pt x="3468954" y="1333500"/>
                </a:lnTo>
                <a:lnTo>
                  <a:pt x="3464344" y="1384300"/>
                </a:lnTo>
                <a:lnTo>
                  <a:pt x="3464712" y="1435100"/>
                </a:lnTo>
                <a:lnTo>
                  <a:pt x="3470110" y="1485900"/>
                </a:lnTo>
                <a:lnTo>
                  <a:pt x="3480612" y="1536700"/>
                </a:lnTo>
                <a:lnTo>
                  <a:pt x="3496259" y="1587500"/>
                </a:lnTo>
                <a:lnTo>
                  <a:pt x="3517112" y="1625600"/>
                </a:lnTo>
                <a:lnTo>
                  <a:pt x="3543223" y="1676400"/>
                </a:lnTo>
                <a:lnTo>
                  <a:pt x="3574643" y="1714500"/>
                </a:lnTo>
                <a:lnTo>
                  <a:pt x="3605276" y="1752600"/>
                </a:lnTo>
                <a:lnTo>
                  <a:pt x="3638372" y="1790700"/>
                </a:lnTo>
                <a:lnTo>
                  <a:pt x="3673678" y="1816100"/>
                </a:lnTo>
                <a:lnTo>
                  <a:pt x="3710940" y="1841500"/>
                </a:lnTo>
                <a:lnTo>
                  <a:pt x="3749891" y="1866900"/>
                </a:lnTo>
                <a:lnTo>
                  <a:pt x="3831869" y="1892300"/>
                </a:lnTo>
                <a:lnTo>
                  <a:pt x="3874376" y="1905000"/>
                </a:lnTo>
                <a:lnTo>
                  <a:pt x="3917556" y="1905000"/>
                </a:lnTo>
                <a:lnTo>
                  <a:pt x="3961155" y="1917700"/>
                </a:lnTo>
                <a:lnTo>
                  <a:pt x="4004919" y="1917700"/>
                </a:lnTo>
                <a:lnTo>
                  <a:pt x="4048582" y="1905000"/>
                </a:lnTo>
                <a:lnTo>
                  <a:pt x="4091889" y="1905000"/>
                </a:lnTo>
                <a:lnTo>
                  <a:pt x="4134599" y="1892300"/>
                </a:lnTo>
                <a:lnTo>
                  <a:pt x="4176433" y="1866900"/>
                </a:lnTo>
                <a:lnTo>
                  <a:pt x="4217162" y="1854200"/>
                </a:lnTo>
                <a:lnTo>
                  <a:pt x="4256506" y="1828800"/>
                </a:lnTo>
                <a:lnTo>
                  <a:pt x="4294213" y="1803400"/>
                </a:lnTo>
                <a:lnTo>
                  <a:pt x="4329315" y="1765300"/>
                </a:lnTo>
                <a:lnTo>
                  <a:pt x="4360977" y="1739900"/>
                </a:lnTo>
                <a:lnTo>
                  <a:pt x="4389171" y="1701800"/>
                </a:lnTo>
                <a:lnTo>
                  <a:pt x="4413859" y="1663700"/>
                </a:lnTo>
                <a:lnTo>
                  <a:pt x="4435030" y="1625600"/>
                </a:lnTo>
                <a:lnTo>
                  <a:pt x="4452645" y="1587500"/>
                </a:lnTo>
                <a:lnTo>
                  <a:pt x="4466666" y="1549400"/>
                </a:lnTo>
                <a:lnTo>
                  <a:pt x="4477080" y="1498600"/>
                </a:lnTo>
                <a:lnTo>
                  <a:pt x="4483849" y="1460500"/>
                </a:lnTo>
                <a:lnTo>
                  <a:pt x="4486935" y="1409700"/>
                </a:lnTo>
                <a:close/>
              </a:path>
              <a:path w="5151755" h="7442200">
                <a:moveTo>
                  <a:pt x="5151666" y="4838484"/>
                </a:moveTo>
                <a:lnTo>
                  <a:pt x="5151259" y="4787684"/>
                </a:lnTo>
                <a:lnTo>
                  <a:pt x="5145887" y="4736884"/>
                </a:lnTo>
                <a:lnTo>
                  <a:pt x="5135778" y="4698784"/>
                </a:lnTo>
                <a:lnTo>
                  <a:pt x="5121097" y="4647984"/>
                </a:lnTo>
                <a:lnTo>
                  <a:pt x="5102060" y="4609884"/>
                </a:lnTo>
                <a:lnTo>
                  <a:pt x="5078844" y="4571784"/>
                </a:lnTo>
                <a:lnTo>
                  <a:pt x="5051666" y="4533684"/>
                </a:lnTo>
                <a:lnTo>
                  <a:pt x="5020716" y="4495584"/>
                </a:lnTo>
                <a:lnTo>
                  <a:pt x="4986172" y="4470184"/>
                </a:lnTo>
                <a:lnTo>
                  <a:pt x="4948250" y="4432084"/>
                </a:lnTo>
                <a:lnTo>
                  <a:pt x="4907140" y="4406684"/>
                </a:lnTo>
                <a:lnTo>
                  <a:pt x="4863033" y="4393984"/>
                </a:lnTo>
                <a:lnTo>
                  <a:pt x="4767846" y="4368584"/>
                </a:lnTo>
                <a:lnTo>
                  <a:pt x="4625403" y="4368584"/>
                </a:lnTo>
                <a:lnTo>
                  <a:pt x="4535779" y="4393984"/>
                </a:lnTo>
                <a:lnTo>
                  <a:pt x="4493577" y="4406684"/>
                </a:lnTo>
                <a:lnTo>
                  <a:pt x="4453572" y="4432084"/>
                </a:lnTo>
                <a:lnTo>
                  <a:pt x="4416095" y="4457484"/>
                </a:lnTo>
                <a:lnTo>
                  <a:pt x="4381474" y="4495584"/>
                </a:lnTo>
                <a:lnTo>
                  <a:pt x="4350067" y="4533684"/>
                </a:lnTo>
                <a:lnTo>
                  <a:pt x="4322191" y="4571784"/>
                </a:lnTo>
                <a:lnTo>
                  <a:pt x="4298200" y="4609884"/>
                </a:lnTo>
                <a:lnTo>
                  <a:pt x="4278414" y="4647984"/>
                </a:lnTo>
                <a:lnTo>
                  <a:pt x="4263187" y="4698784"/>
                </a:lnTo>
                <a:lnTo>
                  <a:pt x="4253230" y="4749584"/>
                </a:lnTo>
                <a:lnTo>
                  <a:pt x="4248518" y="4787684"/>
                </a:lnTo>
                <a:lnTo>
                  <a:pt x="4248848" y="4838484"/>
                </a:lnTo>
                <a:lnTo>
                  <a:pt x="4254017" y="4889284"/>
                </a:lnTo>
                <a:lnTo>
                  <a:pt x="4263822" y="4927384"/>
                </a:lnTo>
                <a:lnTo>
                  <a:pt x="4278058" y="4978184"/>
                </a:lnTo>
                <a:lnTo>
                  <a:pt x="4296524" y="5016284"/>
                </a:lnTo>
                <a:lnTo>
                  <a:pt x="4275798" y="5067084"/>
                </a:lnTo>
                <a:lnTo>
                  <a:pt x="4254424" y="5105184"/>
                </a:lnTo>
                <a:lnTo>
                  <a:pt x="4232402" y="5143284"/>
                </a:lnTo>
                <a:lnTo>
                  <a:pt x="4209745" y="5194084"/>
                </a:lnTo>
                <a:lnTo>
                  <a:pt x="4186466" y="5232184"/>
                </a:lnTo>
                <a:lnTo>
                  <a:pt x="4162564" y="5282984"/>
                </a:lnTo>
                <a:lnTo>
                  <a:pt x="4138041" y="5321084"/>
                </a:lnTo>
                <a:lnTo>
                  <a:pt x="4112920" y="5359184"/>
                </a:lnTo>
                <a:lnTo>
                  <a:pt x="4087190" y="5397284"/>
                </a:lnTo>
                <a:lnTo>
                  <a:pt x="4060875" y="5435384"/>
                </a:lnTo>
                <a:lnTo>
                  <a:pt x="4033964" y="5486184"/>
                </a:lnTo>
                <a:lnTo>
                  <a:pt x="4006481" y="5524284"/>
                </a:lnTo>
                <a:lnTo>
                  <a:pt x="3978414" y="5562384"/>
                </a:lnTo>
                <a:lnTo>
                  <a:pt x="3949789" y="5600484"/>
                </a:lnTo>
                <a:lnTo>
                  <a:pt x="3920604" y="5638584"/>
                </a:lnTo>
                <a:lnTo>
                  <a:pt x="3890873" y="5676684"/>
                </a:lnTo>
                <a:lnTo>
                  <a:pt x="3860584" y="5714784"/>
                </a:lnTo>
                <a:lnTo>
                  <a:pt x="3829774" y="5752884"/>
                </a:lnTo>
                <a:lnTo>
                  <a:pt x="3798417" y="5778284"/>
                </a:lnTo>
                <a:lnTo>
                  <a:pt x="3766540" y="5816384"/>
                </a:lnTo>
                <a:lnTo>
                  <a:pt x="3734143" y="5854484"/>
                </a:lnTo>
                <a:lnTo>
                  <a:pt x="3701237" y="5892584"/>
                </a:lnTo>
                <a:lnTo>
                  <a:pt x="3667823" y="5917984"/>
                </a:lnTo>
                <a:lnTo>
                  <a:pt x="3633914" y="5956084"/>
                </a:lnTo>
                <a:lnTo>
                  <a:pt x="3599523" y="5994184"/>
                </a:lnTo>
                <a:lnTo>
                  <a:pt x="3564636" y="6019584"/>
                </a:lnTo>
                <a:lnTo>
                  <a:pt x="3529279" y="6057684"/>
                </a:lnTo>
                <a:lnTo>
                  <a:pt x="3493452" y="6083084"/>
                </a:lnTo>
                <a:lnTo>
                  <a:pt x="3457168" y="6121184"/>
                </a:lnTo>
                <a:lnTo>
                  <a:pt x="3383229" y="6171984"/>
                </a:lnTo>
                <a:lnTo>
                  <a:pt x="3345586" y="6210084"/>
                </a:lnTo>
                <a:lnTo>
                  <a:pt x="3269018" y="6260884"/>
                </a:lnTo>
                <a:lnTo>
                  <a:pt x="3190760" y="6311684"/>
                </a:lnTo>
                <a:lnTo>
                  <a:pt x="3070339" y="6387884"/>
                </a:lnTo>
                <a:lnTo>
                  <a:pt x="2946438" y="6464084"/>
                </a:lnTo>
                <a:lnTo>
                  <a:pt x="2904401" y="6489484"/>
                </a:lnTo>
                <a:lnTo>
                  <a:pt x="2861995" y="6502184"/>
                </a:lnTo>
                <a:lnTo>
                  <a:pt x="2776143" y="6552984"/>
                </a:lnTo>
                <a:lnTo>
                  <a:pt x="2732697" y="6565684"/>
                </a:lnTo>
                <a:lnTo>
                  <a:pt x="2688933" y="6591084"/>
                </a:lnTo>
                <a:lnTo>
                  <a:pt x="2644838" y="6603784"/>
                </a:lnTo>
                <a:lnTo>
                  <a:pt x="2600426" y="6629184"/>
                </a:lnTo>
                <a:lnTo>
                  <a:pt x="2465349" y="6667284"/>
                </a:lnTo>
                <a:lnTo>
                  <a:pt x="2419731" y="6692684"/>
                </a:lnTo>
                <a:lnTo>
                  <a:pt x="2140343" y="6768884"/>
                </a:lnTo>
                <a:lnTo>
                  <a:pt x="2092883" y="6768884"/>
                </a:lnTo>
                <a:lnTo>
                  <a:pt x="1997278" y="6794284"/>
                </a:lnTo>
                <a:lnTo>
                  <a:pt x="1949145" y="6794284"/>
                </a:lnTo>
                <a:lnTo>
                  <a:pt x="1852231" y="6819684"/>
                </a:lnTo>
                <a:lnTo>
                  <a:pt x="1754517" y="6819684"/>
                </a:lnTo>
                <a:lnTo>
                  <a:pt x="1705368" y="6832384"/>
                </a:lnTo>
                <a:lnTo>
                  <a:pt x="1217993" y="6832384"/>
                </a:lnTo>
                <a:lnTo>
                  <a:pt x="1170724" y="6819684"/>
                </a:lnTo>
                <a:lnTo>
                  <a:pt x="1076807" y="6819684"/>
                </a:lnTo>
                <a:lnTo>
                  <a:pt x="1030160" y="6806984"/>
                </a:lnTo>
                <a:lnTo>
                  <a:pt x="983729" y="6806984"/>
                </a:lnTo>
                <a:lnTo>
                  <a:pt x="891540" y="6781584"/>
                </a:lnTo>
                <a:lnTo>
                  <a:pt x="845794" y="6781584"/>
                </a:lnTo>
                <a:lnTo>
                  <a:pt x="665213" y="6730784"/>
                </a:lnTo>
                <a:lnTo>
                  <a:pt x="620699" y="6730784"/>
                </a:lnTo>
                <a:lnTo>
                  <a:pt x="576440" y="6718084"/>
                </a:lnTo>
                <a:lnTo>
                  <a:pt x="532460" y="6692684"/>
                </a:lnTo>
                <a:lnTo>
                  <a:pt x="316776" y="6629184"/>
                </a:lnTo>
                <a:lnTo>
                  <a:pt x="274510" y="6603784"/>
                </a:lnTo>
                <a:lnTo>
                  <a:pt x="232562" y="6591084"/>
                </a:lnTo>
                <a:lnTo>
                  <a:pt x="190919" y="6565684"/>
                </a:lnTo>
                <a:lnTo>
                  <a:pt x="149593" y="6552984"/>
                </a:lnTo>
                <a:lnTo>
                  <a:pt x="108585" y="6527584"/>
                </a:lnTo>
                <a:lnTo>
                  <a:pt x="67906" y="6514884"/>
                </a:lnTo>
                <a:lnTo>
                  <a:pt x="27571" y="6489484"/>
                </a:lnTo>
                <a:lnTo>
                  <a:pt x="0" y="6476784"/>
                </a:lnTo>
                <a:lnTo>
                  <a:pt x="0" y="7137184"/>
                </a:lnTo>
                <a:lnTo>
                  <a:pt x="40868" y="7162584"/>
                </a:lnTo>
                <a:lnTo>
                  <a:pt x="125920" y="7187984"/>
                </a:lnTo>
                <a:lnTo>
                  <a:pt x="168833" y="7213384"/>
                </a:lnTo>
                <a:lnTo>
                  <a:pt x="387007" y="7276884"/>
                </a:lnTo>
                <a:lnTo>
                  <a:pt x="431342" y="7302284"/>
                </a:lnTo>
                <a:lnTo>
                  <a:pt x="475907" y="7302284"/>
                </a:lnTo>
                <a:lnTo>
                  <a:pt x="701967" y="7365784"/>
                </a:lnTo>
                <a:lnTo>
                  <a:pt x="747801" y="7365784"/>
                </a:lnTo>
                <a:lnTo>
                  <a:pt x="840066" y="7391184"/>
                </a:lnTo>
                <a:lnTo>
                  <a:pt x="886498" y="7391184"/>
                </a:lnTo>
                <a:lnTo>
                  <a:pt x="933107" y="7403884"/>
                </a:lnTo>
                <a:lnTo>
                  <a:pt x="979893" y="7403884"/>
                </a:lnTo>
                <a:lnTo>
                  <a:pt x="1026871" y="7416584"/>
                </a:lnTo>
                <a:lnTo>
                  <a:pt x="1074013" y="7416584"/>
                </a:lnTo>
                <a:lnTo>
                  <a:pt x="1121333" y="7429284"/>
                </a:lnTo>
                <a:lnTo>
                  <a:pt x="1264297" y="7429284"/>
                </a:lnTo>
                <a:lnTo>
                  <a:pt x="1312278" y="7441984"/>
                </a:lnTo>
                <a:lnTo>
                  <a:pt x="1606473" y="7441984"/>
                </a:lnTo>
                <a:lnTo>
                  <a:pt x="1655991" y="7429284"/>
                </a:lnTo>
                <a:lnTo>
                  <a:pt x="1803692" y="7429284"/>
                </a:lnTo>
                <a:lnTo>
                  <a:pt x="1852625" y="7416584"/>
                </a:lnTo>
                <a:lnTo>
                  <a:pt x="1901393" y="7416584"/>
                </a:lnTo>
                <a:lnTo>
                  <a:pt x="1949996" y="7403884"/>
                </a:lnTo>
                <a:lnTo>
                  <a:pt x="1998433" y="7403884"/>
                </a:lnTo>
                <a:lnTo>
                  <a:pt x="2046693" y="7391184"/>
                </a:lnTo>
                <a:lnTo>
                  <a:pt x="2094763" y="7391184"/>
                </a:lnTo>
                <a:lnTo>
                  <a:pt x="2237879" y="7353084"/>
                </a:lnTo>
                <a:lnTo>
                  <a:pt x="2285187" y="7353084"/>
                </a:lnTo>
                <a:lnTo>
                  <a:pt x="2564612" y="7276884"/>
                </a:lnTo>
                <a:lnTo>
                  <a:pt x="2610396" y="7251484"/>
                </a:lnTo>
                <a:lnTo>
                  <a:pt x="2746311" y="7213384"/>
                </a:lnTo>
                <a:lnTo>
                  <a:pt x="2791117" y="7187984"/>
                </a:lnTo>
                <a:lnTo>
                  <a:pt x="2879953" y="7162584"/>
                </a:lnTo>
                <a:lnTo>
                  <a:pt x="2923971" y="7137184"/>
                </a:lnTo>
                <a:lnTo>
                  <a:pt x="2967710" y="7124484"/>
                </a:lnTo>
                <a:lnTo>
                  <a:pt x="3011182" y="7099084"/>
                </a:lnTo>
                <a:lnTo>
                  <a:pt x="3054375" y="7086384"/>
                </a:lnTo>
                <a:lnTo>
                  <a:pt x="3139897" y="7035584"/>
                </a:lnTo>
                <a:lnTo>
                  <a:pt x="3182213" y="7022884"/>
                </a:lnTo>
                <a:lnTo>
                  <a:pt x="3348444" y="6921284"/>
                </a:lnTo>
                <a:lnTo>
                  <a:pt x="3489668" y="6832384"/>
                </a:lnTo>
                <a:lnTo>
                  <a:pt x="3588093" y="6768884"/>
                </a:lnTo>
                <a:lnTo>
                  <a:pt x="3703282" y="6692684"/>
                </a:lnTo>
                <a:lnTo>
                  <a:pt x="3740962" y="6654584"/>
                </a:lnTo>
                <a:lnTo>
                  <a:pt x="3815207" y="6603784"/>
                </a:lnTo>
                <a:lnTo>
                  <a:pt x="3851757" y="6565684"/>
                </a:lnTo>
                <a:lnTo>
                  <a:pt x="3887940" y="6540284"/>
                </a:lnTo>
                <a:lnTo>
                  <a:pt x="3923728" y="6502184"/>
                </a:lnTo>
                <a:lnTo>
                  <a:pt x="3959123" y="6476784"/>
                </a:lnTo>
                <a:lnTo>
                  <a:pt x="3994112" y="6438684"/>
                </a:lnTo>
                <a:lnTo>
                  <a:pt x="4028719" y="6413284"/>
                </a:lnTo>
                <a:lnTo>
                  <a:pt x="4062907" y="6375184"/>
                </a:lnTo>
                <a:lnTo>
                  <a:pt x="4096689" y="6349784"/>
                </a:lnTo>
                <a:lnTo>
                  <a:pt x="4130052" y="6311684"/>
                </a:lnTo>
                <a:lnTo>
                  <a:pt x="4162996" y="6273584"/>
                </a:lnTo>
                <a:lnTo>
                  <a:pt x="4195508" y="6235484"/>
                </a:lnTo>
                <a:lnTo>
                  <a:pt x="4227588" y="6210084"/>
                </a:lnTo>
                <a:lnTo>
                  <a:pt x="4259250" y="6171984"/>
                </a:lnTo>
                <a:lnTo>
                  <a:pt x="4290453" y="6133884"/>
                </a:lnTo>
                <a:lnTo>
                  <a:pt x="4321226" y="6095784"/>
                </a:lnTo>
                <a:lnTo>
                  <a:pt x="4351540" y="6057684"/>
                </a:lnTo>
                <a:lnTo>
                  <a:pt x="4381398" y="6019584"/>
                </a:lnTo>
                <a:lnTo>
                  <a:pt x="4410799" y="5981484"/>
                </a:lnTo>
                <a:lnTo>
                  <a:pt x="4439729" y="5943384"/>
                </a:lnTo>
                <a:lnTo>
                  <a:pt x="4468203" y="5905284"/>
                </a:lnTo>
                <a:lnTo>
                  <a:pt x="4496193" y="5867184"/>
                </a:lnTo>
                <a:lnTo>
                  <a:pt x="4523714" y="5829084"/>
                </a:lnTo>
                <a:lnTo>
                  <a:pt x="4550740" y="5790984"/>
                </a:lnTo>
                <a:lnTo>
                  <a:pt x="4577283" y="5752884"/>
                </a:lnTo>
                <a:lnTo>
                  <a:pt x="4603331" y="5714784"/>
                </a:lnTo>
                <a:lnTo>
                  <a:pt x="4628883" y="5663984"/>
                </a:lnTo>
                <a:lnTo>
                  <a:pt x="4653927" y="5625884"/>
                </a:lnTo>
                <a:lnTo>
                  <a:pt x="4678464" y="5587784"/>
                </a:lnTo>
                <a:lnTo>
                  <a:pt x="4702492" y="5536984"/>
                </a:lnTo>
                <a:lnTo>
                  <a:pt x="4726000" y="5498884"/>
                </a:lnTo>
                <a:lnTo>
                  <a:pt x="4748987" y="5460784"/>
                </a:lnTo>
                <a:lnTo>
                  <a:pt x="4771453" y="5409984"/>
                </a:lnTo>
                <a:lnTo>
                  <a:pt x="4793373" y="5371884"/>
                </a:lnTo>
                <a:lnTo>
                  <a:pt x="4814773" y="5321084"/>
                </a:lnTo>
                <a:lnTo>
                  <a:pt x="4835626" y="5282984"/>
                </a:lnTo>
                <a:lnTo>
                  <a:pt x="4855921" y="5232184"/>
                </a:lnTo>
                <a:lnTo>
                  <a:pt x="4899368" y="5219484"/>
                </a:lnTo>
                <a:lnTo>
                  <a:pt x="4940605" y="5194084"/>
                </a:lnTo>
                <a:lnTo>
                  <a:pt x="4979263" y="5168684"/>
                </a:lnTo>
                <a:lnTo>
                  <a:pt x="5014976" y="5143284"/>
                </a:lnTo>
                <a:lnTo>
                  <a:pt x="5047399" y="5105184"/>
                </a:lnTo>
                <a:lnTo>
                  <a:pt x="5076164" y="5067084"/>
                </a:lnTo>
                <a:lnTo>
                  <a:pt x="5100904" y="5028984"/>
                </a:lnTo>
                <a:lnTo>
                  <a:pt x="5121249" y="4978184"/>
                </a:lnTo>
                <a:lnTo>
                  <a:pt x="5136858" y="4927384"/>
                </a:lnTo>
                <a:lnTo>
                  <a:pt x="5146929" y="4876584"/>
                </a:lnTo>
                <a:lnTo>
                  <a:pt x="5151666" y="4838484"/>
                </a:lnTo>
                <a:close/>
              </a:path>
            </a:pathLst>
          </a:custGeom>
          <a:solidFill>
            <a:srgbClr val="076DFB">
              <a:alpha val="9799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17771" y="5910149"/>
            <a:ext cx="11401424" cy="14096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74257" y="4481889"/>
            <a:ext cx="4408805" cy="2029460"/>
          </a:xfrm>
          <a:prstGeom prst="rect">
            <a:avLst/>
          </a:prstGeom>
        </p:spPr>
        <p:txBody>
          <a:bodyPr wrap="square" lIns="0" tIns="194945" rIns="0" bIns="0" rtlCol="0" vert="horz">
            <a:spAutoFit/>
          </a:bodyPr>
          <a:lstStyle/>
          <a:p>
            <a:pPr marL="12700" marR="5080">
              <a:lnSpc>
                <a:spcPts val="7170"/>
              </a:lnSpc>
              <a:spcBef>
                <a:spcPts val="1535"/>
              </a:spcBef>
            </a:pPr>
            <a:r>
              <a:rPr dirty="0" sz="7150" spc="810" b="1">
                <a:solidFill>
                  <a:srgbClr val="202E59"/>
                </a:solidFill>
                <a:latin typeface="Trebuchet MS"/>
                <a:cs typeface="Trebuchet MS"/>
              </a:rPr>
              <a:t>Data </a:t>
            </a:r>
            <a:r>
              <a:rPr dirty="0" sz="7150" spc="815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7150" spc="780" b="1">
                <a:solidFill>
                  <a:srgbClr val="202E59"/>
                </a:solidFill>
                <a:latin typeface="Trebuchet MS"/>
                <a:cs typeface="Trebuchet MS"/>
              </a:rPr>
              <a:t>S</a:t>
            </a:r>
            <a:r>
              <a:rPr dirty="0" sz="7150" spc="1135" b="1">
                <a:solidFill>
                  <a:srgbClr val="202E59"/>
                </a:solidFill>
                <a:latin typeface="Trebuchet MS"/>
                <a:cs typeface="Trebuchet MS"/>
              </a:rPr>
              <a:t>a</a:t>
            </a:r>
            <a:r>
              <a:rPr dirty="0" sz="7150" spc="580" b="1">
                <a:solidFill>
                  <a:srgbClr val="202E59"/>
                </a:solidFill>
                <a:latin typeface="Trebuchet MS"/>
                <a:cs typeface="Trebuchet MS"/>
              </a:rPr>
              <a:t>m</a:t>
            </a:r>
            <a:r>
              <a:rPr dirty="0" sz="7150" spc="725" b="1">
                <a:solidFill>
                  <a:srgbClr val="202E59"/>
                </a:solidFill>
                <a:latin typeface="Trebuchet MS"/>
                <a:cs typeface="Trebuchet MS"/>
              </a:rPr>
              <a:t>p</a:t>
            </a:r>
            <a:r>
              <a:rPr dirty="0" sz="7150" spc="-60" b="1">
                <a:solidFill>
                  <a:srgbClr val="202E59"/>
                </a:solidFill>
                <a:latin typeface="Trebuchet MS"/>
                <a:cs typeface="Trebuchet MS"/>
              </a:rPr>
              <a:t>l</a:t>
            </a:r>
            <a:r>
              <a:rPr dirty="0" sz="7150" spc="-85" b="1">
                <a:solidFill>
                  <a:srgbClr val="202E59"/>
                </a:solidFill>
                <a:latin typeface="Trebuchet MS"/>
                <a:cs typeface="Trebuchet MS"/>
              </a:rPr>
              <a:t>i</a:t>
            </a:r>
            <a:r>
              <a:rPr dirty="0" sz="7150" spc="375" b="1">
                <a:solidFill>
                  <a:srgbClr val="202E59"/>
                </a:solidFill>
                <a:latin typeface="Trebuchet MS"/>
                <a:cs typeface="Trebuchet MS"/>
              </a:rPr>
              <a:t>n</a:t>
            </a:r>
            <a:r>
              <a:rPr dirty="0" sz="7150" spc="1220" b="1">
                <a:solidFill>
                  <a:srgbClr val="202E59"/>
                </a:solidFill>
                <a:latin typeface="Trebuchet MS"/>
                <a:cs typeface="Trebuchet MS"/>
              </a:rPr>
              <a:t>g</a:t>
            </a:r>
            <a:endParaRPr sz="715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40670" y="2535709"/>
            <a:ext cx="133350" cy="13334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0650" rIns="0" bIns="0" rtlCol="0" vert="horz">
            <a:spAutoFit/>
          </a:bodyPr>
          <a:lstStyle/>
          <a:p>
            <a:pPr marL="7136130" marR="5080">
              <a:lnSpc>
                <a:spcPts val="4200"/>
              </a:lnSpc>
              <a:spcBef>
                <a:spcPts val="950"/>
              </a:spcBef>
            </a:pPr>
            <a:r>
              <a:rPr dirty="0" spc="180"/>
              <a:t>In</a:t>
            </a:r>
            <a:r>
              <a:rPr dirty="0" spc="-270"/>
              <a:t> </a:t>
            </a:r>
            <a:r>
              <a:rPr dirty="0" spc="155"/>
              <a:t>our</a:t>
            </a:r>
            <a:r>
              <a:rPr dirty="0" spc="-265"/>
              <a:t> </a:t>
            </a:r>
            <a:r>
              <a:rPr dirty="0" spc="285"/>
              <a:t>models</a:t>
            </a:r>
            <a:r>
              <a:rPr dirty="0" spc="-265"/>
              <a:t> </a:t>
            </a:r>
            <a:r>
              <a:rPr dirty="0" spc="260"/>
              <a:t>we</a:t>
            </a:r>
            <a:r>
              <a:rPr dirty="0" spc="-270"/>
              <a:t> </a:t>
            </a:r>
            <a:r>
              <a:rPr dirty="0" spc="265"/>
              <a:t>use</a:t>
            </a:r>
            <a:r>
              <a:rPr dirty="0" spc="-265"/>
              <a:t> </a:t>
            </a:r>
            <a:r>
              <a:rPr dirty="0" spc="320"/>
              <a:t>random</a:t>
            </a:r>
            <a:r>
              <a:rPr dirty="0" spc="-265"/>
              <a:t> </a:t>
            </a:r>
            <a:r>
              <a:rPr dirty="0" spc="185"/>
              <a:t>over </a:t>
            </a:r>
            <a:r>
              <a:rPr dirty="0" spc="-1250"/>
              <a:t> </a:t>
            </a:r>
            <a:r>
              <a:rPr dirty="0" spc="330"/>
              <a:t>sampling </a:t>
            </a:r>
            <a:r>
              <a:rPr dirty="0"/>
              <a:t>(it </a:t>
            </a:r>
            <a:r>
              <a:rPr dirty="0" spc="270"/>
              <a:t>take </a:t>
            </a:r>
            <a:r>
              <a:rPr dirty="0" spc="320"/>
              <a:t>random </a:t>
            </a:r>
            <a:r>
              <a:rPr dirty="0" spc="240"/>
              <a:t>rows </a:t>
            </a:r>
            <a:r>
              <a:rPr dirty="0" spc="245"/>
              <a:t> </a:t>
            </a:r>
            <a:r>
              <a:rPr dirty="0" spc="200"/>
              <a:t>from</a:t>
            </a:r>
            <a:r>
              <a:rPr dirty="0" spc="-270"/>
              <a:t> </a:t>
            </a:r>
            <a:r>
              <a:rPr dirty="0" spc="155"/>
              <a:t>minor</a:t>
            </a:r>
            <a:r>
              <a:rPr dirty="0" spc="-265"/>
              <a:t> </a:t>
            </a:r>
            <a:r>
              <a:rPr dirty="0" spc="380"/>
              <a:t>class</a:t>
            </a:r>
            <a:r>
              <a:rPr dirty="0" spc="-265"/>
              <a:t> </a:t>
            </a:r>
            <a:r>
              <a:rPr dirty="0" spc="434"/>
              <a:t>and</a:t>
            </a:r>
            <a:r>
              <a:rPr dirty="0" spc="-265"/>
              <a:t> </a:t>
            </a:r>
            <a:r>
              <a:rPr dirty="0" spc="270"/>
              <a:t>duplicate</a:t>
            </a:r>
            <a:r>
              <a:rPr dirty="0" spc="-265"/>
              <a:t> </a:t>
            </a:r>
            <a:r>
              <a:rPr dirty="0" spc="45"/>
              <a:t>it </a:t>
            </a:r>
            <a:r>
              <a:rPr dirty="0" spc="50"/>
              <a:t> </a:t>
            </a:r>
            <a:r>
              <a:rPr dirty="0" spc="85"/>
              <a:t>until</a:t>
            </a:r>
            <a:r>
              <a:rPr dirty="0" spc="-265"/>
              <a:t> </a:t>
            </a:r>
            <a:r>
              <a:rPr dirty="0" spc="45"/>
              <a:t>it</a:t>
            </a:r>
            <a:r>
              <a:rPr dirty="0" spc="-260"/>
              <a:t> </a:t>
            </a:r>
            <a:r>
              <a:rPr dirty="0" spc="285"/>
              <a:t>equal</a:t>
            </a:r>
            <a:r>
              <a:rPr dirty="0" spc="-260"/>
              <a:t> </a:t>
            </a:r>
            <a:r>
              <a:rPr dirty="0" spc="254"/>
              <a:t>to</a:t>
            </a:r>
            <a:r>
              <a:rPr dirty="0" spc="-260"/>
              <a:t> </a:t>
            </a:r>
            <a:r>
              <a:rPr dirty="0" spc="195"/>
              <a:t>major</a:t>
            </a:r>
            <a:r>
              <a:rPr dirty="0" spc="-260"/>
              <a:t> </a:t>
            </a:r>
            <a:r>
              <a:rPr dirty="0" spc="300"/>
              <a:t>class)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02E5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2017043"/>
            <a:ext cx="17712690" cy="7442200"/>
            <a:chOff x="0" y="2017043"/>
            <a:chExt cx="17712690" cy="7442200"/>
          </a:xfrm>
        </p:grpSpPr>
        <p:sp>
          <p:nvSpPr>
            <p:cNvPr id="4" name="object 4"/>
            <p:cNvSpPr/>
            <p:nvPr/>
          </p:nvSpPr>
          <p:spPr>
            <a:xfrm>
              <a:off x="0" y="2017051"/>
              <a:ext cx="5151755" cy="7442200"/>
            </a:xfrm>
            <a:custGeom>
              <a:avLst/>
              <a:gdLst/>
              <a:ahLst/>
              <a:cxnLst/>
              <a:rect l="l" t="t" r="r" b="b"/>
              <a:pathLst>
                <a:path w="5151755" h="7442200">
                  <a:moveTo>
                    <a:pt x="3533775" y="1674837"/>
                  </a:moveTo>
                  <a:lnTo>
                    <a:pt x="3527844" y="1667395"/>
                  </a:lnTo>
                  <a:lnTo>
                    <a:pt x="3524948" y="1663814"/>
                  </a:lnTo>
                  <a:lnTo>
                    <a:pt x="3533775" y="1674837"/>
                  </a:lnTo>
                  <a:close/>
                </a:path>
                <a:path w="5151755" h="7442200">
                  <a:moveTo>
                    <a:pt x="3558197" y="1705508"/>
                  </a:moveTo>
                  <a:lnTo>
                    <a:pt x="3551517" y="1697075"/>
                  </a:lnTo>
                  <a:lnTo>
                    <a:pt x="3556063" y="1702892"/>
                  </a:lnTo>
                  <a:lnTo>
                    <a:pt x="3558197" y="1705508"/>
                  </a:lnTo>
                  <a:close/>
                </a:path>
                <a:path w="5151755" h="7442200">
                  <a:moveTo>
                    <a:pt x="3566033" y="1715262"/>
                  </a:moveTo>
                  <a:lnTo>
                    <a:pt x="3561003" y="1708950"/>
                  </a:lnTo>
                  <a:lnTo>
                    <a:pt x="3558197" y="1705508"/>
                  </a:lnTo>
                  <a:lnTo>
                    <a:pt x="3560610" y="1708556"/>
                  </a:lnTo>
                  <a:lnTo>
                    <a:pt x="3566033" y="1715262"/>
                  </a:lnTo>
                  <a:close/>
                </a:path>
                <a:path w="5151755" h="7442200">
                  <a:moveTo>
                    <a:pt x="3610368" y="1771065"/>
                  </a:moveTo>
                  <a:lnTo>
                    <a:pt x="3566909" y="1716366"/>
                  </a:lnTo>
                  <a:lnTo>
                    <a:pt x="3571773" y="1722589"/>
                  </a:lnTo>
                  <a:lnTo>
                    <a:pt x="3610368" y="1771065"/>
                  </a:lnTo>
                  <a:close/>
                </a:path>
                <a:path w="5151755" h="7442200">
                  <a:moveTo>
                    <a:pt x="3624338" y="1788642"/>
                  </a:moveTo>
                  <a:lnTo>
                    <a:pt x="3623678" y="1787753"/>
                  </a:lnTo>
                  <a:lnTo>
                    <a:pt x="3622510" y="1786318"/>
                  </a:lnTo>
                  <a:lnTo>
                    <a:pt x="3620986" y="1784413"/>
                  </a:lnTo>
                  <a:lnTo>
                    <a:pt x="3623564" y="1787677"/>
                  </a:lnTo>
                  <a:lnTo>
                    <a:pt x="3624338" y="1788642"/>
                  </a:lnTo>
                  <a:close/>
                </a:path>
                <a:path w="5151755" h="7442200">
                  <a:moveTo>
                    <a:pt x="4124706" y="3716134"/>
                  </a:moveTo>
                  <a:lnTo>
                    <a:pt x="4123601" y="3665334"/>
                  </a:lnTo>
                  <a:lnTo>
                    <a:pt x="4120311" y="3627234"/>
                  </a:lnTo>
                  <a:lnTo>
                    <a:pt x="4114876" y="3576434"/>
                  </a:lnTo>
                  <a:lnTo>
                    <a:pt x="4107357" y="3525634"/>
                  </a:lnTo>
                  <a:lnTo>
                    <a:pt x="4097807" y="3487534"/>
                  </a:lnTo>
                  <a:lnTo>
                    <a:pt x="4086263" y="3436734"/>
                  </a:lnTo>
                  <a:lnTo>
                    <a:pt x="4072775" y="3398634"/>
                  </a:lnTo>
                  <a:lnTo>
                    <a:pt x="4057396" y="3347834"/>
                  </a:lnTo>
                  <a:lnTo>
                    <a:pt x="4040187" y="3309734"/>
                  </a:lnTo>
                  <a:lnTo>
                    <a:pt x="4021175" y="3271634"/>
                  </a:lnTo>
                  <a:lnTo>
                    <a:pt x="4000436" y="3233534"/>
                  </a:lnTo>
                  <a:lnTo>
                    <a:pt x="3977983" y="3195434"/>
                  </a:lnTo>
                  <a:lnTo>
                    <a:pt x="3953903" y="3157334"/>
                  </a:lnTo>
                  <a:lnTo>
                    <a:pt x="3928224" y="3119234"/>
                  </a:lnTo>
                  <a:lnTo>
                    <a:pt x="3900995" y="3081134"/>
                  </a:lnTo>
                  <a:lnTo>
                    <a:pt x="3872268" y="3043034"/>
                  </a:lnTo>
                  <a:lnTo>
                    <a:pt x="3842105" y="3017634"/>
                  </a:lnTo>
                  <a:lnTo>
                    <a:pt x="3810533" y="2979534"/>
                  </a:lnTo>
                  <a:lnTo>
                    <a:pt x="3777615" y="2954134"/>
                  </a:lnTo>
                  <a:lnTo>
                    <a:pt x="3743401" y="2928734"/>
                  </a:lnTo>
                  <a:lnTo>
                    <a:pt x="3707930" y="2890634"/>
                  </a:lnTo>
                  <a:lnTo>
                    <a:pt x="3671265" y="2865234"/>
                  </a:lnTo>
                  <a:lnTo>
                    <a:pt x="3633444" y="2852534"/>
                  </a:lnTo>
                  <a:lnTo>
                    <a:pt x="3594519" y="2827134"/>
                  </a:lnTo>
                  <a:lnTo>
                    <a:pt x="3554552" y="2801734"/>
                  </a:lnTo>
                  <a:lnTo>
                    <a:pt x="3513569" y="2789034"/>
                  </a:lnTo>
                  <a:lnTo>
                    <a:pt x="3471634" y="2763634"/>
                  </a:lnTo>
                  <a:lnTo>
                    <a:pt x="3428796" y="2750934"/>
                  </a:lnTo>
                  <a:lnTo>
                    <a:pt x="3295332" y="2712834"/>
                  </a:lnTo>
                  <a:lnTo>
                    <a:pt x="3249371" y="2712834"/>
                  </a:lnTo>
                  <a:lnTo>
                    <a:pt x="3202736" y="2700134"/>
                  </a:lnTo>
                  <a:lnTo>
                    <a:pt x="2442299" y="2700134"/>
                  </a:lnTo>
                  <a:lnTo>
                    <a:pt x="2442299" y="2039734"/>
                  </a:lnTo>
                  <a:lnTo>
                    <a:pt x="2441181" y="1988934"/>
                  </a:lnTo>
                  <a:lnTo>
                    <a:pt x="2437892" y="1938134"/>
                  </a:lnTo>
                  <a:lnTo>
                    <a:pt x="2432456" y="1887334"/>
                  </a:lnTo>
                  <a:lnTo>
                    <a:pt x="2424938" y="1849234"/>
                  </a:lnTo>
                  <a:lnTo>
                    <a:pt x="2415387" y="1798434"/>
                  </a:lnTo>
                  <a:lnTo>
                    <a:pt x="2403843" y="1760334"/>
                  </a:lnTo>
                  <a:lnTo>
                    <a:pt x="2390356" y="1709534"/>
                  </a:lnTo>
                  <a:lnTo>
                    <a:pt x="2374989" y="1671434"/>
                  </a:lnTo>
                  <a:lnTo>
                    <a:pt x="2357767" y="1633334"/>
                  </a:lnTo>
                  <a:lnTo>
                    <a:pt x="2338755" y="1582534"/>
                  </a:lnTo>
                  <a:lnTo>
                    <a:pt x="2318016" y="1544434"/>
                  </a:lnTo>
                  <a:lnTo>
                    <a:pt x="2310536" y="1531734"/>
                  </a:lnTo>
                  <a:lnTo>
                    <a:pt x="2295575" y="1506334"/>
                  </a:lnTo>
                  <a:lnTo>
                    <a:pt x="2271484" y="1468234"/>
                  </a:lnTo>
                  <a:lnTo>
                    <a:pt x="2245804" y="1430134"/>
                  </a:lnTo>
                  <a:lnTo>
                    <a:pt x="2218575" y="1404734"/>
                  </a:lnTo>
                  <a:lnTo>
                    <a:pt x="2189848" y="1366634"/>
                  </a:lnTo>
                  <a:lnTo>
                    <a:pt x="2159685" y="1328534"/>
                  </a:lnTo>
                  <a:lnTo>
                    <a:pt x="2128113" y="1303134"/>
                  </a:lnTo>
                  <a:lnTo>
                    <a:pt x="2095195" y="1265034"/>
                  </a:lnTo>
                  <a:lnTo>
                    <a:pt x="2060981" y="1239634"/>
                  </a:lnTo>
                  <a:lnTo>
                    <a:pt x="2025510" y="1214234"/>
                  </a:lnTo>
                  <a:lnTo>
                    <a:pt x="1988845" y="1188834"/>
                  </a:lnTo>
                  <a:lnTo>
                    <a:pt x="1951024" y="1163434"/>
                  </a:lnTo>
                  <a:lnTo>
                    <a:pt x="1912112" y="1138034"/>
                  </a:lnTo>
                  <a:lnTo>
                    <a:pt x="1872132" y="1125334"/>
                  </a:lnTo>
                  <a:lnTo>
                    <a:pt x="1831149" y="1099934"/>
                  </a:lnTo>
                  <a:lnTo>
                    <a:pt x="1746377" y="1074534"/>
                  </a:lnTo>
                  <a:lnTo>
                    <a:pt x="1566951" y="1023734"/>
                  </a:lnTo>
                  <a:lnTo>
                    <a:pt x="1283614" y="1023734"/>
                  </a:lnTo>
                  <a:lnTo>
                    <a:pt x="1104188" y="1074534"/>
                  </a:lnTo>
                  <a:lnTo>
                    <a:pt x="1019416" y="1099934"/>
                  </a:lnTo>
                  <a:lnTo>
                    <a:pt x="978433" y="1125334"/>
                  </a:lnTo>
                  <a:lnTo>
                    <a:pt x="938453" y="1138034"/>
                  </a:lnTo>
                  <a:lnTo>
                    <a:pt x="899541" y="1163434"/>
                  </a:lnTo>
                  <a:lnTo>
                    <a:pt x="861720" y="1188834"/>
                  </a:lnTo>
                  <a:lnTo>
                    <a:pt x="825042" y="1214234"/>
                  </a:lnTo>
                  <a:lnTo>
                    <a:pt x="789584" y="1239634"/>
                  </a:lnTo>
                  <a:lnTo>
                    <a:pt x="755370" y="1265034"/>
                  </a:lnTo>
                  <a:lnTo>
                    <a:pt x="722452" y="1303134"/>
                  </a:lnTo>
                  <a:lnTo>
                    <a:pt x="690880" y="1328534"/>
                  </a:lnTo>
                  <a:lnTo>
                    <a:pt x="660704" y="1366634"/>
                  </a:lnTo>
                  <a:lnTo>
                    <a:pt x="631990" y="1404734"/>
                  </a:lnTo>
                  <a:lnTo>
                    <a:pt x="604761" y="1430134"/>
                  </a:lnTo>
                  <a:lnTo>
                    <a:pt x="579081" y="1468234"/>
                  </a:lnTo>
                  <a:lnTo>
                    <a:pt x="554990" y="1506334"/>
                  </a:lnTo>
                  <a:lnTo>
                    <a:pt x="532549" y="1544434"/>
                  </a:lnTo>
                  <a:lnTo>
                    <a:pt x="511797" y="1582534"/>
                  </a:lnTo>
                  <a:lnTo>
                    <a:pt x="492798" y="1633334"/>
                  </a:lnTo>
                  <a:lnTo>
                    <a:pt x="475576" y="1671434"/>
                  </a:lnTo>
                  <a:lnTo>
                    <a:pt x="460209" y="1709534"/>
                  </a:lnTo>
                  <a:lnTo>
                    <a:pt x="446722" y="1760334"/>
                  </a:lnTo>
                  <a:lnTo>
                    <a:pt x="435178" y="1798434"/>
                  </a:lnTo>
                  <a:lnTo>
                    <a:pt x="425627" y="1849234"/>
                  </a:lnTo>
                  <a:lnTo>
                    <a:pt x="418109" y="1887334"/>
                  </a:lnTo>
                  <a:lnTo>
                    <a:pt x="412673" y="1938134"/>
                  </a:lnTo>
                  <a:lnTo>
                    <a:pt x="409384" y="1988934"/>
                  </a:lnTo>
                  <a:lnTo>
                    <a:pt x="408266" y="2039734"/>
                  </a:lnTo>
                  <a:lnTo>
                    <a:pt x="408266" y="2700134"/>
                  </a:lnTo>
                  <a:lnTo>
                    <a:pt x="0" y="2700134"/>
                  </a:lnTo>
                  <a:lnTo>
                    <a:pt x="0" y="3208134"/>
                  </a:lnTo>
                  <a:lnTo>
                    <a:pt x="711568" y="3208134"/>
                  </a:lnTo>
                  <a:lnTo>
                    <a:pt x="755053" y="3195434"/>
                  </a:lnTo>
                  <a:lnTo>
                    <a:pt x="795108" y="3182734"/>
                  </a:lnTo>
                  <a:lnTo>
                    <a:pt x="830986" y="3157334"/>
                  </a:lnTo>
                  <a:lnTo>
                    <a:pt x="861974" y="3119234"/>
                  </a:lnTo>
                  <a:lnTo>
                    <a:pt x="887336" y="3081134"/>
                  </a:lnTo>
                  <a:lnTo>
                    <a:pt x="906360" y="3043034"/>
                  </a:lnTo>
                  <a:lnTo>
                    <a:pt x="918298" y="3004934"/>
                  </a:lnTo>
                  <a:lnTo>
                    <a:pt x="922439" y="2954134"/>
                  </a:lnTo>
                  <a:lnTo>
                    <a:pt x="922439" y="2039734"/>
                  </a:lnTo>
                  <a:lnTo>
                    <a:pt x="924750" y="1988934"/>
                  </a:lnTo>
                  <a:lnTo>
                    <a:pt x="931519" y="1938134"/>
                  </a:lnTo>
                  <a:lnTo>
                    <a:pt x="942555" y="1887334"/>
                  </a:lnTo>
                  <a:lnTo>
                    <a:pt x="957643" y="1849234"/>
                  </a:lnTo>
                  <a:lnTo>
                    <a:pt x="976553" y="1811134"/>
                  </a:lnTo>
                  <a:lnTo>
                    <a:pt x="999096" y="1773034"/>
                  </a:lnTo>
                  <a:lnTo>
                    <a:pt x="1025042" y="1734934"/>
                  </a:lnTo>
                  <a:lnTo>
                    <a:pt x="1054176" y="1696834"/>
                  </a:lnTo>
                  <a:lnTo>
                    <a:pt x="1086307" y="1658734"/>
                  </a:lnTo>
                  <a:lnTo>
                    <a:pt x="1121206" y="1633334"/>
                  </a:lnTo>
                  <a:lnTo>
                    <a:pt x="1158671" y="1607934"/>
                  </a:lnTo>
                  <a:lnTo>
                    <a:pt x="1198473" y="1582534"/>
                  </a:lnTo>
                  <a:lnTo>
                    <a:pt x="1240409" y="1569834"/>
                  </a:lnTo>
                  <a:lnTo>
                    <a:pt x="1284274" y="1557134"/>
                  </a:lnTo>
                  <a:lnTo>
                    <a:pt x="1376921" y="1531734"/>
                  </a:lnTo>
                  <a:lnTo>
                    <a:pt x="1473644" y="1531734"/>
                  </a:lnTo>
                  <a:lnTo>
                    <a:pt x="1566291" y="1557134"/>
                  </a:lnTo>
                  <a:lnTo>
                    <a:pt x="1610144" y="1569834"/>
                  </a:lnTo>
                  <a:lnTo>
                    <a:pt x="1652092" y="1582534"/>
                  </a:lnTo>
                  <a:lnTo>
                    <a:pt x="1691894" y="1607934"/>
                  </a:lnTo>
                  <a:lnTo>
                    <a:pt x="1729359" y="1633334"/>
                  </a:lnTo>
                  <a:lnTo>
                    <a:pt x="1764258" y="1658734"/>
                  </a:lnTo>
                  <a:lnTo>
                    <a:pt x="1796376" y="1696834"/>
                  </a:lnTo>
                  <a:lnTo>
                    <a:pt x="1825523" y="1734934"/>
                  </a:lnTo>
                  <a:lnTo>
                    <a:pt x="1851469" y="1773034"/>
                  </a:lnTo>
                  <a:lnTo>
                    <a:pt x="1874012" y="1811134"/>
                  </a:lnTo>
                  <a:lnTo>
                    <a:pt x="1892922" y="1849234"/>
                  </a:lnTo>
                  <a:lnTo>
                    <a:pt x="1908009" y="1887334"/>
                  </a:lnTo>
                  <a:lnTo>
                    <a:pt x="1919046" y="1938134"/>
                  </a:lnTo>
                  <a:lnTo>
                    <a:pt x="1925815" y="1988934"/>
                  </a:lnTo>
                  <a:lnTo>
                    <a:pt x="1928126" y="2039734"/>
                  </a:lnTo>
                  <a:lnTo>
                    <a:pt x="1928126" y="2954134"/>
                  </a:lnTo>
                  <a:lnTo>
                    <a:pt x="1932266" y="3004934"/>
                  </a:lnTo>
                  <a:lnTo>
                    <a:pt x="1944204" y="3043034"/>
                  </a:lnTo>
                  <a:lnTo>
                    <a:pt x="1963229" y="3081134"/>
                  </a:lnTo>
                  <a:lnTo>
                    <a:pt x="1988591" y="3119234"/>
                  </a:lnTo>
                  <a:lnTo>
                    <a:pt x="2019579" y="3157334"/>
                  </a:lnTo>
                  <a:lnTo>
                    <a:pt x="2055456" y="3182734"/>
                  </a:lnTo>
                  <a:lnTo>
                    <a:pt x="2095500" y="3195434"/>
                  </a:lnTo>
                  <a:lnTo>
                    <a:pt x="2138997" y="3208134"/>
                  </a:lnTo>
                  <a:lnTo>
                    <a:pt x="3107702" y="3208134"/>
                  </a:lnTo>
                  <a:lnTo>
                    <a:pt x="3156051" y="3220834"/>
                  </a:lnTo>
                  <a:lnTo>
                    <a:pt x="3203130" y="3220834"/>
                  </a:lnTo>
                  <a:lnTo>
                    <a:pt x="3248698" y="3233534"/>
                  </a:lnTo>
                  <a:lnTo>
                    <a:pt x="3292564" y="3246234"/>
                  </a:lnTo>
                  <a:lnTo>
                    <a:pt x="3334512" y="3271634"/>
                  </a:lnTo>
                  <a:lnTo>
                    <a:pt x="3374313" y="3284334"/>
                  </a:lnTo>
                  <a:lnTo>
                    <a:pt x="3411778" y="3322434"/>
                  </a:lnTo>
                  <a:lnTo>
                    <a:pt x="3446665" y="3347834"/>
                  </a:lnTo>
                  <a:lnTo>
                    <a:pt x="3478796" y="3373234"/>
                  </a:lnTo>
                  <a:lnTo>
                    <a:pt x="3507943" y="3411334"/>
                  </a:lnTo>
                  <a:lnTo>
                    <a:pt x="3533889" y="3449434"/>
                  </a:lnTo>
                  <a:lnTo>
                    <a:pt x="3556431" y="3487534"/>
                  </a:lnTo>
                  <a:lnTo>
                    <a:pt x="3575342" y="3525634"/>
                  </a:lnTo>
                  <a:lnTo>
                    <a:pt x="3590417" y="3576434"/>
                  </a:lnTo>
                  <a:lnTo>
                    <a:pt x="3601453" y="3627234"/>
                  </a:lnTo>
                  <a:lnTo>
                    <a:pt x="3608235" y="3665334"/>
                  </a:lnTo>
                  <a:lnTo>
                    <a:pt x="3610546" y="3716134"/>
                  </a:lnTo>
                  <a:lnTo>
                    <a:pt x="3608235" y="3766934"/>
                  </a:lnTo>
                  <a:lnTo>
                    <a:pt x="3601453" y="3817734"/>
                  </a:lnTo>
                  <a:lnTo>
                    <a:pt x="3590417" y="3855834"/>
                  </a:lnTo>
                  <a:lnTo>
                    <a:pt x="3575342" y="3906634"/>
                  </a:lnTo>
                  <a:lnTo>
                    <a:pt x="3556431" y="3944734"/>
                  </a:lnTo>
                  <a:lnTo>
                    <a:pt x="3533889" y="3982834"/>
                  </a:lnTo>
                  <a:lnTo>
                    <a:pt x="3507943" y="4020934"/>
                  </a:lnTo>
                  <a:lnTo>
                    <a:pt x="3478796" y="4059034"/>
                  </a:lnTo>
                  <a:lnTo>
                    <a:pt x="3446665" y="4084434"/>
                  </a:lnTo>
                  <a:lnTo>
                    <a:pt x="3411778" y="4122534"/>
                  </a:lnTo>
                  <a:lnTo>
                    <a:pt x="3374313" y="4147934"/>
                  </a:lnTo>
                  <a:lnTo>
                    <a:pt x="3334512" y="4160634"/>
                  </a:lnTo>
                  <a:lnTo>
                    <a:pt x="3292564" y="4186034"/>
                  </a:lnTo>
                  <a:lnTo>
                    <a:pt x="3248698" y="4198734"/>
                  </a:lnTo>
                  <a:lnTo>
                    <a:pt x="3203130" y="4211434"/>
                  </a:lnTo>
                  <a:lnTo>
                    <a:pt x="3156051" y="4211434"/>
                  </a:lnTo>
                  <a:lnTo>
                    <a:pt x="3107702" y="4224134"/>
                  </a:lnTo>
                  <a:lnTo>
                    <a:pt x="2138997" y="4224134"/>
                  </a:lnTo>
                  <a:lnTo>
                    <a:pt x="2095500" y="4236834"/>
                  </a:lnTo>
                  <a:lnTo>
                    <a:pt x="2055456" y="4249534"/>
                  </a:lnTo>
                  <a:lnTo>
                    <a:pt x="2019579" y="4274934"/>
                  </a:lnTo>
                  <a:lnTo>
                    <a:pt x="1988591" y="4313034"/>
                  </a:lnTo>
                  <a:lnTo>
                    <a:pt x="1963229" y="4351134"/>
                  </a:lnTo>
                  <a:lnTo>
                    <a:pt x="1944204" y="4389234"/>
                  </a:lnTo>
                  <a:lnTo>
                    <a:pt x="1932266" y="4427334"/>
                  </a:lnTo>
                  <a:lnTo>
                    <a:pt x="1928126" y="4478134"/>
                  </a:lnTo>
                  <a:lnTo>
                    <a:pt x="1928126" y="5405234"/>
                  </a:lnTo>
                  <a:lnTo>
                    <a:pt x="1925815" y="5443334"/>
                  </a:lnTo>
                  <a:lnTo>
                    <a:pt x="1919046" y="5494134"/>
                  </a:lnTo>
                  <a:lnTo>
                    <a:pt x="1908009" y="5544934"/>
                  </a:lnTo>
                  <a:lnTo>
                    <a:pt x="1892922" y="5583034"/>
                  </a:lnTo>
                  <a:lnTo>
                    <a:pt x="1874012" y="5621134"/>
                  </a:lnTo>
                  <a:lnTo>
                    <a:pt x="1851469" y="5659234"/>
                  </a:lnTo>
                  <a:lnTo>
                    <a:pt x="1825523" y="5697334"/>
                  </a:lnTo>
                  <a:lnTo>
                    <a:pt x="1796376" y="5735434"/>
                  </a:lnTo>
                  <a:lnTo>
                    <a:pt x="1764258" y="5773534"/>
                  </a:lnTo>
                  <a:lnTo>
                    <a:pt x="1729359" y="5798934"/>
                  </a:lnTo>
                  <a:lnTo>
                    <a:pt x="1691894" y="5824334"/>
                  </a:lnTo>
                  <a:lnTo>
                    <a:pt x="1652092" y="5849734"/>
                  </a:lnTo>
                  <a:lnTo>
                    <a:pt x="1610144" y="5862434"/>
                  </a:lnTo>
                  <a:lnTo>
                    <a:pt x="1566291" y="5887834"/>
                  </a:lnTo>
                  <a:lnTo>
                    <a:pt x="1520710" y="5887834"/>
                  </a:lnTo>
                  <a:lnTo>
                    <a:pt x="1473644" y="5900534"/>
                  </a:lnTo>
                  <a:lnTo>
                    <a:pt x="1376921" y="5900534"/>
                  </a:lnTo>
                  <a:lnTo>
                    <a:pt x="1329855" y="5887834"/>
                  </a:lnTo>
                  <a:lnTo>
                    <a:pt x="1284274" y="5887834"/>
                  </a:lnTo>
                  <a:lnTo>
                    <a:pt x="1240409" y="5862434"/>
                  </a:lnTo>
                  <a:lnTo>
                    <a:pt x="1198473" y="5849734"/>
                  </a:lnTo>
                  <a:lnTo>
                    <a:pt x="1158671" y="5824334"/>
                  </a:lnTo>
                  <a:lnTo>
                    <a:pt x="1121206" y="5798934"/>
                  </a:lnTo>
                  <a:lnTo>
                    <a:pt x="1086307" y="5773534"/>
                  </a:lnTo>
                  <a:lnTo>
                    <a:pt x="1054176" y="5735434"/>
                  </a:lnTo>
                  <a:lnTo>
                    <a:pt x="1025042" y="5697334"/>
                  </a:lnTo>
                  <a:lnTo>
                    <a:pt x="999096" y="5659234"/>
                  </a:lnTo>
                  <a:lnTo>
                    <a:pt x="976553" y="5621134"/>
                  </a:lnTo>
                  <a:lnTo>
                    <a:pt x="957643" y="5583034"/>
                  </a:lnTo>
                  <a:lnTo>
                    <a:pt x="942555" y="5544934"/>
                  </a:lnTo>
                  <a:lnTo>
                    <a:pt x="931519" y="5494134"/>
                  </a:lnTo>
                  <a:lnTo>
                    <a:pt x="924750" y="5443334"/>
                  </a:lnTo>
                  <a:lnTo>
                    <a:pt x="922439" y="5405234"/>
                  </a:lnTo>
                  <a:lnTo>
                    <a:pt x="922439" y="4478134"/>
                  </a:lnTo>
                  <a:lnTo>
                    <a:pt x="918298" y="4427334"/>
                  </a:lnTo>
                  <a:lnTo>
                    <a:pt x="906360" y="4389234"/>
                  </a:lnTo>
                  <a:lnTo>
                    <a:pt x="887336" y="4351134"/>
                  </a:lnTo>
                  <a:lnTo>
                    <a:pt x="861974" y="4313034"/>
                  </a:lnTo>
                  <a:lnTo>
                    <a:pt x="830986" y="4274934"/>
                  </a:lnTo>
                  <a:lnTo>
                    <a:pt x="795108" y="4249534"/>
                  </a:lnTo>
                  <a:lnTo>
                    <a:pt x="755053" y="4236834"/>
                  </a:lnTo>
                  <a:lnTo>
                    <a:pt x="711568" y="4224134"/>
                  </a:lnTo>
                  <a:lnTo>
                    <a:pt x="0" y="4224134"/>
                  </a:lnTo>
                  <a:lnTo>
                    <a:pt x="0" y="4732134"/>
                  </a:lnTo>
                  <a:lnTo>
                    <a:pt x="408266" y="4732134"/>
                  </a:lnTo>
                  <a:lnTo>
                    <a:pt x="408266" y="5405234"/>
                  </a:lnTo>
                  <a:lnTo>
                    <a:pt x="409384" y="5443334"/>
                  </a:lnTo>
                  <a:lnTo>
                    <a:pt x="412673" y="5494134"/>
                  </a:lnTo>
                  <a:lnTo>
                    <a:pt x="418109" y="5544934"/>
                  </a:lnTo>
                  <a:lnTo>
                    <a:pt x="425627" y="5583034"/>
                  </a:lnTo>
                  <a:lnTo>
                    <a:pt x="435178" y="5633834"/>
                  </a:lnTo>
                  <a:lnTo>
                    <a:pt x="446722" y="5671934"/>
                  </a:lnTo>
                  <a:lnTo>
                    <a:pt x="460209" y="5722734"/>
                  </a:lnTo>
                  <a:lnTo>
                    <a:pt x="475576" y="5760834"/>
                  </a:lnTo>
                  <a:lnTo>
                    <a:pt x="492798" y="5798934"/>
                  </a:lnTo>
                  <a:lnTo>
                    <a:pt x="511797" y="5849734"/>
                  </a:lnTo>
                  <a:lnTo>
                    <a:pt x="532549" y="5887834"/>
                  </a:lnTo>
                  <a:lnTo>
                    <a:pt x="554990" y="5925934"/>
                  </a:lnTo>
                  <a:lnTo>
                    <a:pt x="579081" y="5964034"/>
                  </a:lnTo>
                  <a:lnTo>
                    <a:pt x="604761" y="6002134"/>
                  </a:lnTo>
                  <a:lnTo>
                    <a:pt x="631990" y="6040234"/>
                  </a:lnTo>
                  <a:lnTo>
                    <a:pt x="660704" y="6065634"/>
                  </a:lnTo>
                  <a:lnTo>
                    <a:pt x="690880" y="6103734"/>
                  </a:lnTo>
                  <a:lnTo>
                    <a:pt x="722452" y="6129134"/>
                  </a:lnTo>
                  <a:lnTo>
                    <a:pt x="755370" y="6167234"/>
                  </a:lnTo>
                  <a:lnTo>
                    <a:pt x="789584" y="6192634"/>
                  </a:lnTo>
                  <a:lnTo>
                    <a:pt x="825042" y="6218034"/>
                  </a:lnTo>
                  <a:lnTo>
                    <a:pt x="861720" y="6243434"/>
                  </a:lnTo>
                  <a:lnTo>
                    <a:pt x="899541" y="6268834"/>
                  </a:lnTo>
                  <a:lnTo>
                    <a:pt x="938453" y="6294234"/>
                  </a:lnTo>
                  <a:lnTo>
                    <a:pt x="978433" y="6306934"/>
                  </a:lnTo>
                  <a:lnTo>
                    <a:pt x="1019416" y="6332334"/>
                  </a:lnTo>
                  <a:lnTo>
                    <a:pt x="1104188" y="6357734"/>
                  </a:lnTo>
                  <a:lnTo>
                    <a:pt x="1147876" y="6383134"/>
                  </a:lnTo>
                  <a:lnTo>
                    <a:pt x="1192377" y="6383134"/>
                  </a:lnTo>
                  <a:lnTo>
                    <a:pt x="1283614" y="6408534"/>
                  </a:lnTo>
                  <a:lnTo>
                    <a:pt x="1377480" y="6408534"/>
                  </a:lnTo>
                  <a:lnTo>
                    <a:pt x="1425282" y="6421234"/>
                  </a:lnTo>
                  <a:lnTo>
                    <a:pt x="1473085" y="6408534"/>
                  </a:lnTo>
                  <a:lnTo>
                    <a:pt x="1566951" y="6408534"/>
                  </a:lnTo>
                  <a:lnTo>
                    <a:pt x="1658175" y="6383134"/>
                  </a:lnTo>
                  <a:lnTo>
                    <a:pt x="1702689" y="6383134"/>
                  </a:lnTo>
                  <a:lnTo>
                    <a:pt x="1746377" y="6357734"/>
                  </a:lnTo>
                  <a:lnTo>
                    <a:pt x="1831149" y="6332334"/>
                  </a:lnTo>
                  <a:lnTo>
                    <a:pt x="1872132" y="6306934"/>
                  </a:lnTo>
                  <a:lnTo>
                    <a:pt x="1912112" y="6294234"/>
                  </a:lnTo>
                  <a:lnTo>
                    <a:pt x="1951024" y="6268834"/>
                  </a:lnTo>
                  <a:lnTo>
                    <a:pt x="1988845" y="6243434"/>
                  </a:lnTo>
                  <a:lnTo>
                    <a:pt x="2025510" y="6218034"/>
                  </a:lnTo>
                  <a:lnTo>
                    <a:pt x="2060981" y="6192634"/>
                  </a:lnTo>
                  <a:lnTo>
                    <a:pt x="2095195" y="6167234"/>
                  </a:lnTo>
                  <a:lnTo>
                    <a:pt x="2128113" y="6129134"/>
                  </a:lnTo>
                  <a:lnTo>
                    <a:pt x="2159685" y="6103734"/>
                  </a:lnTo>
                  <a:lnTo>
                    <a:pt x="2189848" y="6065634"/>
                  </a:lnTo>
                  <a:lnTo>
                    <a:pt x="2218575" y="6040234"/>
                  </a:lnTo>
                  <a:lnTo>
                    <a:pt x="2245804" y="6002134"/>
                  </a:lnTo>
                  <a:lnTo>
                    <a:pt x="2271484" y="5964034"/>
                  </a:lnTo>
                  <a:lnTo>
                    <a:pt x="2295575" y="5925934"/>
                  </a:lnTo>
                  <a:lnTo>
                    <a:pt x="2310536" y="5900534"/>
                  </a:lnTo>
                  <a:lnTo>
                    <a:pt x="2318016" y="5887834"/>
                  </a:lnTo>
                  <a:lnTo>
                    <a:pt x="2338755" y="5849734"/>
                  </a:lnTo>
                  <a:lnTo>
                    <a:pt x="2357767" y="5798934"/>
                  </a:lnTo>
                  <a:lnTo>
                    <a:pt x="2374989" y="5760834"/>
                  </a:lnTo>
                  <a:lnTo>
                    <a:pt x="2390356" y="5722734"/>
                  </a:lnTo>
                  <a:lnTo>
                    <a:pt x="2403843" y="5671934"/>
                  </a:lnTo>
                  <a:lnTo>
                    <a:pt x="2415387" y="5633834"/>
                  </a:lnTo>
                  <a:lnTo>
                    <a:pt x="2424938" y="5583034"/>
                  </a:lnTo>
                  <a:lnTo>
                    <a:pt x="2432456" y="5544934"/>
                  </a:lnTo>
                  <a:lnTo>
                    <a:pt x="2437892" y="5494134"/>
                  </a:lnTo>
                  <a:lnTo>
                    <a:pt x="2441181" y="5443334"/>
                  </a:lnTo>
                  <a:lnTo>
                    <a:pt x="2442299" y="5405234"/>
                  </a:lnTo>
                  <a:lnTo>
                    <a:pt x="2442299" y="4732134"/>
                  </a:lnTo>
                  <a:lnTo>
                    <a:pt x="3202736" y="4732134"/>
                  </a:lnTo>
                  <a:lnTo>
                    <a:pt x="3249371" y="4719434"/>
                  </a:lnTo>
                  <a:lnTo>
                    <a:pt x="3295332" y="4719434"/>
                  </a:lnTo>
                  <a:lnTo>
                    <a:pt x="3340595" y="4706734"/>
                  </a:lnTo>
                  <a:lnTo>
                    <a:pt x="3471634" y="4668634"/>
                  </a:lnTo>
                  <a:lnTo>
                    <a:pt x="3513569" y="4643234"/>
                  </a:lnTo>
                  <a:lnTo>
                    <a:pt x="3554552" y="4630534"/>
                  </a:lnTo>
                  <a:lnTo>
                    <a:pt x="3594519" y="4605134"/>
                  </a:lnTo>
                  <a:lnTo>
                    <a:pt x="3633444" y="4592434"/>
                  </a:lnTo>
                  <a:lnTo>
                    <a:pt x="3671265" y="4567034"/>
                  </a:lnTo>
                  <a:lnTo>
                    <a:pt x="3707930" y="4541634"/>
                  </a:lnTo>
                  <a:lnTo>
                    <a:pt x="3743401" y="4516234"/>
                  </a:lnTo>
                  <a:lnTo>
                    <a:pt x="3777615" y="4478134"/>
                  </a:lnTo>
                  <a:lnTo>
                    <a:pt x="3810533" y="4452734"/>
                  </a:lnTo>
                  <a:lnTo>
                    <a:pt x="3842105" y="4414634"/>
                  </a:lnTo>
                  <a:lnTo>
                    <a:pt x="3872268" y="4389234"/>
                  </a:lnTo>
                  <a:lnTo>
                    <a:pt x="3900995" y="4351134"/>
                  </a:lnTo>
                  <a:lnTo>
                    <a:pt x="3928224" y="4313034"/>
                  </a:lnTo>
                  <a:lnTo>
                    <a:pt x="3953903" y="4274934"/>
                  </a:lnTo>
                  <a:lnTo>
                    <a:pt x="3977983" y="4236834"/>
                  </a:lnTo>
                  <a:lnTo>
                    <a:pt x="4000436" y="4198734"/>
                  </a:lnTo>
                  <a:lnTo>
                    <a:pt x="4021175" y="4160634"/>
                  </a:lnTo>
                  <a:lnTo>
                    <a:pt x="4040187" y="4122534"/>
                  </a:lnTo>
                  <a:lnTo>
                    <a:pt x="4057396" y="4084434"/>
                  </a:lnTo>
                  <a:lnTo>
                    <a:pt x="4072775" y="4033634"/>
                  </a:lnTo>
                  <a:lnTo>
                    <a:pt x="4086263" y="3995534"/>
                  </a:lnTo>
                  <a:lnTo>
                    <a:pt x="4097807" y="3944734"/>
                  </a:lnTo>
                  <a:lnTo>
                    <a:pt x="4107357" y="3906634"/>
                  </a:lnTo>
                  <a:lnTo>
                    <a:pt x="4114876" y="3855834"/>
                  </a:lnTo>
                  <a:lnTo>
                    <a:pt x="4120311" y="3817734"/>
                  </a:lnTo>
                  <a:lnTo>
                    <a:pt x="4123601" y="3766934"/>
                  </a:lnTo>
                  <a:lnTo>
                    <a:pt x="4124706" y="3716134"/>
                  </a:lnTo>
                  <a:close/>
                </a:path>
                <a:path w="5151755" h="7442200">
                  <a:moveTo>
                    <a:pt x="4486935" y="1409700"/>
                  </a:moveTo>
                  <a:lnTo>
                    <a:pt x="4486338" y="1371600"/>
                  </a:lnTo>
                  <a:lnTo>
                    <a:pt x="4481995" y="1333500"/>
                  </a:lnTo>
                  <a:lnTo>
                    <a:pt x="4473892" y="1282700"/>
                  </a:lnTo>
                  <a:lnTo>
                    <a:pt x="4462005" y="1244600"/>
                  </a:lnTo>
                  <a:lnTo>
                    <a:pt x="4446295" y="1193800"/>
                  </a:lnTo>
                  <a:lnTo>
                    <a:pt x="4426737" y="1155700"/>
                  </a:lnTo>
                  <a:lnTo>
                    <a:pt x="4411116" y="1130300"/>
                  </a:lnTo>
                  <a:lnTo>
                    <a:pt x="4403306" y="1117600"/>
                  </a:lnTo>
                  <a:lnTo>
                    <a:pt x="4375975" y="1079500"/>
                  </a:lnTo>
                  <a:lnTo>
                    <a:pt x="4341444" y="1041400"/>
                  </a:lnTo>
                  <a:lnTo>
                    <a:pt x="4303852" y="1003300"/>
                  </a:lnTo>
                  <a:lnTo>
                    <a:pt x="4263555" y="977900"/>
                  </a:lnTo>
                  <a:lnTo>
                    <a:pt x="4243324" y="965847"/>
                  </a:lnTo>
                  <a:lnTo>
                    <a:pt x="4243324" y="1409700"/>
                  </a:lnTo>
                  <a:lnTo>
                    <a:pt x="4238168" y="1447800"/>
                  </a:lnTo>
                  <a:lnTo>
                    <a:pt x="4225353" y="1498600"/>
                  </a:lnTo>
                  <a:lnTo>
                    <a:pt x="4205033" y="1536700"/>
                  </a:lnTo>
                  <a:lnTo>
                    <a:pt x="4177322" y="1574800"/>
                  </a:lnTo>
                  <a:lnTo>
                    <a:pt x="4142346" y="1612900"/>
                  </a:lnTo>
                  <a:lnTo>
                    <a:pt x="4101960" y="1638300"/>
                  </a:lnTo>
                  <a:lnTo>
                    <a:pt x="4058716" y="1651000"/>
                  </a:lnTo>
                  <a:lnTo>
                    <a:pt x="4013657" y="1663700"/>
                  </a:lnTo>
                  <a:lnTo>
                    <a:pt x="3922420" y="1663700"/>
                  </a:lnTo>
                  <a:lnTo>
                    <a:pt x="3878389" y="1651000"/>
                  </a:lnTo>
                  <a:lnTo>
                    <a:pt x="3836835" y="1625600"/>
                  </a:lnTo>
                  <a:lnTo>
                    <a:pt x="3798824" y="1600200"/>
                  </a:lnTo>
                  <a:lnTo>
                    <a:pt x="3765448" y="1562100"/>
                  </a:lnTo>
                  <a:lnTo>
                    <a:pt x="3738842" y="1524000"/>
                  </a:lnTo>
                  <a:lnTo>
                    <a:pt x="3720363" y="1485900"/>
                  </a:lnTo>
                  <a:lnTo>
                    <a:pt x="3709886" y="1435100"/>
                  </a:lnTo>
                  <a:lnTo>
                    <a:pt x="3707295" y="1397000"/>
                  </a:lnTo>
                  <a:lnTo>
                    <a:pt x="3712464" y="1346200"/>
                  </a:lnTo>
                  <a:lnTo>
                    <a:pt x="3725265" y="1308100"/>
                  </a:lnTo>
                  <a:lnTo>
                    <a:pt x="3745585" y="1257300"/>
                  </a:lnTo>
                  <a:lnTo>
                    <a:pt x="3773297" y="1219200"/>
                  </a:lnTo>
                  <a:lnTo>
                    <a:pt x="3808285" y="1193800"/>
                  </a:lnTo>
                  <a:lnTo>
                    <a:pt x="3848658" y="1168400"/>
                  </a:lnTo>
                  <a:lnTo>
                    <a:pt x="3891902" y="1143000"/>
                  </a:lnTo>
                  <a:lnTo>
                    <a:pt x="3936962" y="1130300"/>
                  </a:lnTo>
                  <a:lnTo>
                    <a:pt x="3982745" y="1130300"/>
                  </a:lnTo>
                  <a:lnTo>
                    <a:pt x="4072229" y="1155700"/>
                  </a:lnTo>
                  <a:lnTo>
                    <a:pt x="4113796" y="1168400"/>
                  </a:lnTo>
                  <a:lnTo>
                    <a:pt x="4151795" y="1193800"/>
                  </a:lnTo>
                  <a:lnTo>
                    <a:pt x="4185170" y="1231900"/>
                  </a:lnTo>
                  <a:lnTo>
                    <a:pt x="4211777" y="1270000"/>
                  </a:lnTo>
                  <a:lnTo>
                    <a:pt x="4230255" y="1320800"/>
                  </a:lnTo>
                  <a:lnTo>
                    <a:pt x="4240733" y="1358900"/>
                  </a:lnTo>
                  <a:lnTo>
                    <a:pt x="4243324" y="1409700"/>
                  </a:lnTo>
                  <a:lnTo>
                    <a:pt x="4243324" y="965847"/>
                  </a:lnTo>
                  <a:lnTo>
                    <a:pt x="4220921" y="952500"/>
                  </a:lnTo>
                  <a:lnTo>
                    <a:pt x="4176293" y="927100"/>
                  </a:lnTo>
                  <a:lnTo>
                    <a:pt x="4082567" y="901700"/>
                  </a:lnTo>
                  <a:lnTo>
                    <a:pt x="4034167" y="889000"/>
                  </a:lnTo>
                  <a:lnTo>
                    <a:pt x="3936149" y="889000"/>
                  </a:lnTo>
                  <a:lnTo>
                    <a:pt x="3887254" y="901700"/>
                  </a:lnTo>
                  <a:lnTo>
                    <a:pt x="3849014" y="863600"/>
                  </a:lnTo>
                  <a:lnTo>
                    <a:pt x="3810368" y="838200"/>
                  </a:lnTo>
                  <a:lnTo>
                    <a:pt x="3771341" y="800100"/>
                  </a:lnTo>
                  <a:lnTo>
                    <a:pt x="3731907" y="774700"/>
                  </a:lnTo>
                  <a:lnTo>
                    <a:pt x="3692106" y="736600"/>
                  </a:lnTo>
                  <a:lnTo>
                    <a:pt x="3611359" y="685800"/>
                  </a:lnTo>
                  <a:lnTo>
                    <a:pt x="3570440" y="647700"/>
                  </a:lnTo>
                  <a:lnTo>
                    <a:pt x="3487534" y="596900"/>
                  </a:lnTo>
                  <a:lnTo>
                    <a:pt x="3317646" y="495300"/>
                  </a:lnTo>
                  <a:lnTo>
                    <a:pt x="3142665" y="393700"/>
                  </a:lnTo>
                  <a:lnTo>
                    <a:pt x="3098177" y="381000"/>
                  </a:lnTo>
                  <a:lnTo>
                    <a:pt x="3008338" y="330200"/>
                  </a:lnTo>
                  <a:lnTo>
                    <a:pt x="2962999" y="317500"/>
                  </a:lnTo>
                  <a:lnTo>
                    <a:pt x="2917393" y="292100"/>
                  </a:lnTo>
                  <a:lnTo>
                    <a:pt x="2871533" y="279400"/>
                  </a:lnTo>
                  <a:lnTo>
                    <a:pt x="2825419" y="254000"/>
                  </a:lnTo>
                  <a:lnTo>
                    <a:pt x="2779052" y="241300"/>
                  </a:lnTo>
                  <a:lnTo>
                    <a:pt x="2732455" y="215900"/>
                  </a:lnTo>
                  <a:lnTo>
                    <a:pt x="2638539" y="190500"/>
                  </a:lnTo>
                  <a:lnTo>
                    <a:pt x="2591257" y="165100"/>
                  </a:lnTo>
                  <a:lnTo>
                    <a:pt x="2254542" y="76200"/>
                  </a:lnTo>
                  <a:lnTo>
                    <a:pt x="2205710" y="76200"/>
                  </a:lnTo>
                  <a:lnTo>
                    <a:pt x="2058250" y="38100"/>
                  </a:lnTo>
                  <a:lnTo>
                    <a:pt x="2008797" y="38100"/>
                  </a:lnTo>
                  <a:lnTo>
                    <a:pt x="1959203" y="25400"/>
                  </a:lnTo>
                  <a:lnTo>
                    <a:pt x="1909483" y="25400"/>
                  </a:lnTo>
                  <a:lnTo>
                    <a:pt x="1859635" y="12700"/>
                  </a:lnTo>
                  <a:lnTo>
                    <a:pt x="1809661" y="12700"/>
                  </a:lnTo>
                  <a:lnTo>
                    <a:pt x="1759585" y="0"/>
                  </a:lnTo>
                  <a:lnTo>
                    <a:pt x="1168831" y="0"/>
                  </a:lnTo>
                  <a:lnTo>
                    <a:pt x="1121333" y="12700"/>
                  </a:lnTo>
                  <a:lnTo>
                    <a:pt x="1026871" y="12700"/>
                  </a:lnTo>
                  <a:lnTo>
                    <a:pt x="979893" y="25400"/>
                  </a:lnTo>
                  <a:lnTo>
                    <a:pt x="933107" y="25400"/>
                  </a:lnTo>
                  <a:lnTo>
                    <a:pt x="840066" y="50800"/>
                  </a:lnTo>
                  <a:lnTo>
                    <a:pt x="793838" y="50800"/>
                  </a:lnTo>
                  <a:lnTo>
                    <a:pt x="701967" y="76200"/>
                  </a:lnTo>
                  <a:lnTo>
                    <a:pt x="656336" y="76200"/>
                  </a:lnTo>
                  <a:lnTo>
                    <a:pt x="211988" y="203200"/>
                  </a:lnTo>
                  <a:lnTo>
                    <a:pt x="168833" y="228600"/>
                  </a:lnTo>
                  <a:lnTo>
                    <a:pt x="83273" y="254000"/>
                  </a:lnTo>
                  <a:lnTo>
                    <a:pt x="40868" y="279400"/>
                  </a:lnTo>
                  <a:lnTo>
                    <a:pt x="0" y="292100"/>
                  </a:lnTo>
                  <a:lnTo>
                    <a:pt x="0" y="952500"/>
                  </a:lnTo>
                  <a:lnTo>
                    <a:pt x="27571" y="939800"/>
                  </a:lnTo>
                  <a:lnTo>
                    <a:pt x="67906" y="927100"/>
                  </a:lnTo>
                  <a:lnTo>
                    <a:pt x="149593" y="876300"/>
                  </a:lnTo>
                  <a:lnTo>
                    <a:pt x="232562" y="850900"/>
                  </a:lnTo>
                  <a:lnTo>
                    <a:pt x="274510" y="825500"/>
                  </a:lnTo>
                  <a:lnTo>
                    <a:pt x="359333" y="800100"/>
                  </a:lnTo>
                  <a:lnTo>
                    <a:pt x="402183" y="774700"/>
                  </a:lnTo>
                  <a:lnTo>
                    <a:pt x="800277" y="660400"/>
                  </a:lnTo>
                  <a:lnTo>
                    <a:pt x="845794" y="660400"/>
                  </a:lnTo>
                  <a:lnTo>
                    <a:pt x="937526" y="635000"/>
                  </a:lnTo>
                  <a:lnTo>
                    <a:pt x="983729" y="635000"/>
                  </a:lnTo>
                  <a:lnTo>
                    <a:pt x="1030160" y="622300"/>
                  </a:lnTo>
                  <a:lnTo>
                    <a:pt x="1076807" y="622300"/>
                  </a:lnTo>
                  <a:lnTo>
                    <a:pt x="1123670" y="609600"/>
                  </a:lnTo>
                  <a:lnTo>
                    <a:pt x="1217993" y="609600"/>
                  </a:lnTo>
                  <a:lnTo>
                    <a:pt x="1265440" y="596900"/>
                  </a:lnTo>
                  <a:lnTo>
                    <a:pt x="1657883" y="596900"/>
                  </a:lnTo>
                  <a:lnTo>
                    <a:pt x="1707819" y="609600"/>
                  </a:lnTo>
                  <a:lnTo>
                    <a:pt x="1807286" y="609600"/>
                  </a:lnTo>
                  <a:lnTo>
                    <a:pt x="1856816" y="622300"/>
                  </a:lnTo>
                  <a:lnTo>
                    <a:pt x="1906193" y="622300"/>
                  </a:lnTo>
                  <a:lnTo>
                    <a:pt x="2004466" y="647700"/>
                  </a:lnTo>
                  <a:lnTo>
                    <a:pt x="2053323" y="647700"/>
                  </a:lnTo>
                  <a:lnTo>
                    <a:pt x="2436774" y="749300"/>
                  </a:lnTo>
                  <a:lnTo>
                    <a:pt x="2483624" y="774700"/>
                  </a:lnTo>
                  <a:lnTo>
                    <a:pt x="2576525" y="800100"/>
                  </a:lnTo>
                  <a:lnTo>
                    <a:pt x="2622550" y="825500"/>
                  </a:lnTo>
                  <a:lnTo>
                    <a:pt x="2668282" y="838200"/>
                  </a:lnTo>
                  <a:lnTo>
                    <a:pt x="2713698" y="863600"/>
                  </a:lnTo>
                  <a:lnTo>
                    <a:pt x="2758808" y="876300"/>
                  </a:lnTo>
                  <a:lnTo>
                    <a:pt x="2848051" y="927100"/>
                  </a:lnTo>
                  <a:lnTo>
                    <a:pt x="2892171" y="939800"/>
                  </a:lnTo>
                  <a:lnTo>
                    <a:pt x="3022384" y="1016000"/>
                  </a:lnTo>
                  <a:lnTo>
                    <a:pt x="3149193" y="1092200"/>
                  </a:lnTo>
                  <a:lnTo>
                    <a:pt x="3231743" y="1143000"/>
                  </a:lnTo>
                  <a:lnTo>
                    <a:pt x="3272383" y="1181100"/>
                  </a:lnTo>
                  <a:lnTo>
                    <a:pt x="3352368" y="1231900"/>
                  </a:lnTo>
                  <a:lnTo>
                    <a:pt x="3391687" y="1270000"/>
                  </a:lnTo>
                  <a:lnTo>
                    <a:pt x="3430562" y="1295400"/>
                  </a:lnTo>
                  <a:lnTo>
                    <a:pt x="3468954" y="1333500"/>
                  </a:lnTo>
                  <a:lnTo>
                    <a:pt x="3464344" y="1384300"/>
                  </a:lnTo>
                  <a:lnTo>
                    <a:pt x="3464712" y="1435100"/>
                  </a:lnTo>
                  <a:lnTo>
                    <a:pt x="3470110" y="1485900"/>
                  </a:lnTo>
                  <a:lnTo>
                    <a:pt x="3480612" y="1536700"/>
                  </a:lnTo>
                  <a:lnTo>
                    <a:pt x="3496259" y="1587500"/>
                  </a:lnTo>
                  <a:lnTo>
                    <a:pt x="3517112" y="1625600"/>
                  </a:lnTo>
                  <a:lnTo>
                    <a:pt x="3543223" y="1676400"/>
                  </a:lnTo>
                  <a:lnTo>
                    <a:pt x="3574643" y="1714500"/>
                  </a:lnTo>
                  <a:lnTo>
                    <a:pt x="3605276" y="1752600"/>
                  </a:lnTo>
                  <a:lnTo>
                    <a:pt x="3638372" y="1790700"/>
                  </a:lnTo>
                  <a:lnTo>
                    <a:pt x="3673678" y="1816100"/>
                  </a:lnTo>
                  <a:lnTo>
                    <a:pt x="3710940" y="1841500"/>
                  </a:lnTo>
                  <a:lnTo>
                    <a:pt x="3749891" y="1866900"/>
                  </a:lnTo>
                  <a:lnTo>
                    <a:pt x="3831869" y="1892300"/>
                  </a:lnTo>
                  <a:lnTo>
                    <a:pt x="3874376" y="1905000"/>
                  </a:lnTo>
                  <a:lnTo>
                    <a:pt x="3917556" y="1905000"/>
                  </a:lnTo>
                  <a:lnTo>
                    <a:pt x="3961155" y="1917700"/>
                  </a:lnTo>
                  <a:lnTo>
                    <a:pt x="4004919" y="1917700"/>
                  </a:lnTo>
                  <a:lnTo>
                    <a:pt x="4048582" y="1905000"/>
                  </a:lnTo>
                  <a:lnTo>
                    <a:pt x="4091889" y="1905000"/>
                  </a:lnTo>
                  <a:lnTo>
                    <a:pt x="4134599" y="1892300"/>
                  </a:lnTo>
                  <a:lnTo>
                    <a:pt x="4176433" y="1866900"/>
                  </a:lnTo>
                  <a:lnTo>
                    <a:pt x="4217162" y="1854200"/>
                  </a:lnTo>
                  <a:lnTo>
                    <a:pt x="4256506" y="1828800"/>
                  </a:lnTo>
                  <a:lnTo>
                    <a:pt x="4294213" y="1803400"/>
                  </a:lnTo>
                  <a:lnTo>
                    <a:pt x="4329315" y="1765300"/>
                  </a:lnTo>
                  <a:lnTo>
                    <a:pt x="4360977" y="1739900"/>
                  </a:lnTo>
                  <a:lnTo>
                    <a:pt x="4389171" y="1701800"/>
                  </a:lnTo>
                  <a:lnTo>
                    <a:pt x="4413859" y="1663700"/>
                  </a:lnTo>
                  <a:lnTo>
                    <a:pt x="4435030" y="1625600"/>
                  </a:lnTo>
                  <a:lnTo>
                    <a:pt x="4452645" y="1587500"/>
                  </a:lnTo>
                  <a:lnTo>
                    <a:pt x="4466666" y="1549400"/>
                  </a:lnTo>
                  <a:lnTo>
                    <a:pt x="4477080" y="1498600"/>
                  </a:lnTo>
                  <a:lnTo>
                    <a:pt x="4483849" y="1460500"/>
                  </a:lnTo>
                  <a:lnTo>
                    <a:pt x="4486935" y="1409700"/>
                  </a:lnTo>
                  <a:close/>
                </a:path>
                <a:path w="5151755" h="7442200">
                  <a:moveTo>
                    <a:pt x="5151666" y="4838484"/>
                  </a:moveTo>
                  <a:lnTo>
                    <a:pt x="5151259" y="4787684"/>
                  </a:lnTo>
                  <a:lnTo>
                    <a:pt x="5145887" y="4736884"/>
                  </a:lnTo>
                  <a:lnTo>
                    <a:pt x="5135778" y="4698784"/>
                  </a:lnTo>
                  <a:lnTo>
                    <a:pt x="5121097" y="4647984"/>
                  </a:lnTo>
                  <a:lnTo>
                    <a:pt x="5102060" y="4609884"/>
                  </a:lnTo>
                  <a:lnTo>
                    <a:pt x="5078844" y="4571784"/>
                  </a:lnTo>
                  <a:lnTo>
                    <a:pt x="5051666" y="4533684"/>
                  </a:lnTo>
                  <a:lnTo>
                    <a:pt x="5020716" y="4495584"/>
                  </a:lnTo>
                  <a:lnTo>
                    <a:pt x="4986172" y="4470184"/>
                  </a:lnTo>
                  <a:lnTo>
                    <a:pt x="4948250" y="4432084"/>
                  </a:lnTo>
                  <a:lnTo>
                    <a:pt x="4907140" y="4406684"/>
                  </a:lnTo>
                  <a:lnTo>
                    <a:pt x="4863033" y="4393984"/>
                  </a:lnTo>
                  <a:lnTo>
                    <a:pt x="4767846" y="4368584"/>
                  </a:lnTo>
                  <a:lnTo>
                    <a:pt x="4625403" y="4368584"/>
                  </a:lnTo>
                  <a:lnTo>
                    <a:pt x="4535779" y="4393984"/>
                  </a:lnTo>
                  <a:lnTo>
                    <a:pt x="4493577" y="4406684"/>
                  </a:lnTo>
                  <a:lnTo>
                    <a:pt x="4453572" y="4432084"/>
                  </a:lnTo>
                  <a:lnTo>
                    <a:pt x="4416095" y="4457484"/>
                  </a:lnTo>
                  <a:lnTo>
                    <a:pt x="4381474" y="4495584"/>
                  </a:lnTo>
                  <a:lnTo>
                    <a:pt x="4350067" y="4533684"/>
                  </a:lnTo>
                  <a:lnTo>
                    <a:pt x="4322191" y="4571784"/>
                  </a:lnTo>
                  <a:lnTo>
                    <a:pt x="4298200" y="4609884"/>
                  </a:lnTo>
                  <a:lnTo>
                    <a:pt x="4278414" y="4647984"/>
                  </a:lnTo>
                  <a:lnTo>
                    <a:pt x="4263187" y="4698784"/>
                  </a:lnTo>
                  <a:lnTo>
                    <a:pt x="4253230" y="4749584"/>
                  </a:lnTo>
                  <a:lnTo>
                    <a:pt x="4248518" y="4787684"/>
                  </a:lnTo>
                  <a:lnTo>
                    <a:pt x="4248848" y="4838484"/>
                  </a:lnTo>
                  <a:lnTo>
                    <a:pt x="4254017" y="4889284"/>
                  </a:lnTo>
                  <a:lnTo>
                    <a:pt x="4263822" y="4927384"/>
                  </a:lnTo>
                  <a:lnTo>
                    <a:pt x="4278058" y="4978184"/>
                  </a:lnTo>
                  <a:lnTo>
                    <a:pt x="4296524" y="5016284"/>
                  </a:lnTo>
                  <a:lnTo>
                    <a:pt x="4275798" y="5067084"/>
                  </a:lnTo>
                  <a:lnTo>
                    <a:pt x="4254424" y="5105184"/>
                  </a:lnTo>
                  <a:lnTo>
                    <a:pt x="4232402" y="5143284"/>
                  </a:lnTo>
                  <a:lnTo>
                    <a:pt x="4209745" y="5194084"/>
                  </a:lnTo>
                  <a:lnTo>
                    <a:pt x="4186466" y="5232184"/>
                  </a:lnTo>
                  <a:lnTo>
                    <a:pt x="4162564" y="5282984"/>
                  </a:lnTo>
                  <a:lnTo>
                    <a:pt x="4138041" y="5321084"/>
                  </a:lnTo>
                  <a:lnTo>
                    <a:pt x="4112920" y="5359184"/>
                  </a:lnTo>
                  <a:lnTo>
                    <a:pt x="4087190" y="5397284"/>
                  </a:lnTo>
                  <a:lnTo>
                    <a:pt x="4060875" y="5435384"/>
                  </a:lnTo>
                  <a:lnTo>
                    <a:pt x="4033964" y="5486184"/>
                  </a:lnTo>
                  <a:lnTo>
                    <a:pt x="4006481" y="5524284"/>
                  </a:lnTo>
                  <a:lnTo>
                    <a:pt x="3978414" y="5562384"/>
                  </a:lnTo>
                  <a:lnTo>
                    <a:pt x="3949789" y="5600484"/>
                  </a:lnTo>
                  <a:lnTo>
                    <a:pt x="3920604" y="5638584"/>
                  </a:lnTo>
                  <a:lnTo>
                    <a:pt x="3890873" y="5676684"/>
                  </a:lnTo>
                  <a:lnTo>
                    <a:pt x="3860584" y="5714784"/>
                  </a:lnTo>
                  <a:lnTo>
                    <a:pt x="3829774" y="5752884"/>
                  </a:lnTo>
                  <a:lnTo>
                    <a:pt x="3798417" y="5778284"/>
                  </a:lnTo>
                  <a:lnTo>
                    <a:pt x="3766540" y="5816384"/>
                  </a:lnTo>
                  <a:lnTo>
                    <a:pt x="3734143" y="5854484"/>
                  </a:lnTo>
                  <a:lnTo>
                    <a:pt x="3701237" y="5892584"/>
                  </a:lnTo>
                  <a:lnTo>
                    <a:pt x="3667823" y="5917984"/>
                  </a:lnTo>
                  <a:lnTo>
                    <a:pt x="3633914" y="5956084"/>
                  </a:lnTo>
                  <a:lnTo>
                    <a:pt x="3599523" y="5994184"/>
                  </a:lnTo>
                  <a:lnTo>
                    <a:pt x="3564636" y="6019584"/>
                  </a:lnTo>
                  <a:lnTo>
                    <a:pt x="3529279" y="6057684"/>
                  </a:lnTo>
                  <a:lnTo>
                    <a:pt x="3493452" y="6083084"/>
                  </a:lnTo>
                  <a:lnTo>
                    <a:pt x="3457168" y="6121184"/>
                  </a:lnTo>
                  <a:lnTo>
                    <a:pt x="3383229" y="6171984"/>
                  </a:lnTo>
                  <a:lnTo>
                    <a:pt x="3345586" y="6210084"/>
                  </a:lnTo>
                  <a:lnTo>
                    <a:pt x="3269018" y="6260884"/>
                  </a:lnTo>
                  <a:lnTo>
                    <a:pt x="3190760" y="6311684"/>
                  </a:lnTo>
                  <a:lnTo>
                    <a:pt x="3070339" y="6387884"/>
                  </a:lnTo>
                  <a:lnTo>
                    <a:pt x="2946438" y="6464084"/>
                  </a:lnTo>
                  <a:lnTo>
                    <a:pt x="2904401" y="6489484"/>
                  </a:lnTo>
                  <a:lnTo>
                    <a:pt x="2861995" y="6502184"/>
                  </a:lnTo>
                  <a:lnTo>
                    <a:pt x="2776143" y="6552984"/>
                  </a:lnTo>
                  <a:lnTo>
                    <a:pt x="2732697" y="6565684"/>
                  </a:lnTo>
                  <a:lnTo>
                    <a:pt x="2688933" y="6591084"/>
                  </a:lnTo>
                  <a:lnTo>
                    <a:pt x="2644838" y="6603784"/>
                  </a:lnTo>
                  <a:lnTo>
                    <a:pt x="2600426" y="6629184"/>
                  </a:lnTo>
                  <a:lnTo>
                    <a:pt x="2465349" y="6667284"/>
                  </a:lnTo>
                  <a:lnTo>
                    <a:pt x="2419731" y="6692684"/>
                  </a:lnTo>
                  <a:lnTo>
                    <a:pt x="2140343" y="6768884"/>
                  </a:lnTo>
                  <a:lnTo>
                    <a:pt x="2092883" y="6768884"/>
                  </a:lnTo>
                  <a:lnTo>
                    <a:pt x="1997278" y="6794284"/>
                  </a:lnTo>
                  <a:lnTo>
                    <a:pt x="1949145" y="6794284"/>
                  </a:lnTo>
                  <a:lnTo>
                    <a:pt x="1852231" y="6819684"/>
                  </a:lnTo>
                  <a:lnTo>
                    <a:pt x="1754517" y="6819684"/>
                  </a:lnTo>
                  <a:lnTo>
                    <a:pt x="1705368" y="6832384"/>
                  </a:lnTo>
                  <a:lnTo>
                    <a:pt x="1217993" y="6832384"/>
                  </a:lnTo>
                  <a:lnTo>
                    <a:pt x="1170724" y="6819684"/>
                  </a:lnTo>
                  <a:lnTo>
                    <a:pt x="1076807" y="6819684"/>
                  </a:lnTo>
                  <a:lnTo>
                    <a:pt x="1030160" y="6806984"/>
                  </a:lnTo>
                  <a:lnTo>
                    <a:pt x="983729" y="6806984"/>
                  </a:lnTo>
                  <a:lnTo>
                    <a:pt x="891540" y="6781584"/>
                  </a:lnTo>
                  <a:lnTo>
                    <a:pt x="845794" y="6781584"/>
                  </a:lnTo>
                  <a:lnTo>
                    <a:pt x="665213" y="6730784"/>
                  </a:lnTo>
                  <a:lnTo>
                    <a:pt x="620699" y="6730784"/>
                  </a:lnTo>
                  <a:lnTo>
                    <a:pt x="576440" y="6718084"/>
                  </a:lnTo>
                  <a:lnTo>
                    <a:pt x="532460" y="6692684"/>
                  </a:lnTo>
                  <a:lnTo>
                    <a:pt x="316776" y="6629184"/>
                  </a:lnTo>
                  <a:lnTo>
                    <a:pt x="274510" y="6603784"/>
                  </a:lnTo>
                  <a:lnTo>
                    <a:pt x="232562" y="6591084"/>
                  </a:lnTo>
                  <a:lnTo>
                    <a:pt x="190919" y="6565684"/>
                  </a:lnTo>
                  <a:lnTo>
                    <a:pt x="149593" y="6552984"/>
                  </a:lnTo>
                  <a:lnTo>
                    <a:pt x="108585" y="6527584"/>
                  </a:lnTo>
                  <a:lnTo>
                    <a:pt x="67906" y="6514884"/>
                  </a:lnTo>
                  <a:lnTo>
                    <a:pt x="27571" y="6489484"/>
                  </a:lnTo>
                  <a:lnTo>
                    <a:pt x="0" y="6476784"/>
                  </a:lnTo>
                  <a:lnTo>
                    <a:pt x="0" y="7137184"/>
                  </a:lnTo>
                  <a:lnTo>
                    <a:pt x="40868" y="7162584"/>
                  </a:lnTo>
                  <a:lnTo>
                    <a:pt x="125920" y="7187984"/>
                  </a:lnTo>
                  <a:lnTo>
                    <a:pt x="168833" y="7213384"/>
                  </a:lnTo>
                  <a:lnTo>
                    <a:pt x="387007" y="7276884"/>
                  </a:lnTo>
                  <a:lnTo>
                    <a:pt x="431342" y="7302284"/>
                  </a:lnTo>
                  <a:lnTo>
                    <a:pt x="475907" y="7302284"/>
                  </a:lnTo>
                  <a:lnTo>
                    <a:pt x="701967" y="7365784"/>
                  </a:lnTo>
                  <a:lnTo>
                    <a:pt x="747801" y="7365784"/>
                  </a:lnTo>
                  <a:lnTo>
                    <a:pt x="840066" y="7391184"/>
                  </a:lnTo>
                  <a:lnTo>
                    <a:pt x="886498" y="7391184"/>
                  </a:lnTo>
                  <a:lnTo>
                    <a:pt x="933107" y="7403884"/>
                  </a:lnTo>
                  <a:lnTo>
                    <a:pt x="979893" y="7403884"/>
                  </a:lnTo>
                  <a:lnTo>
                    <a:pt x="1026871" y="7416584"/>
                  </a:lnTo>
                  <a:lnTo>
                    <a:pt x="1074013" y="7416584"/>
                  </a:lnTo>
                  <a:lnTo>
                    <a:pt x="1121333" y="7429284"/>
                  </a:lnTo>
                  <a:lnTo>
                    <a:pt x="1264297" y="7429284"/>
                  </a:lnTo>
                  <a:lnTo>
                    <a:pt x="1312278" y="7441984"/>
                  </a:lnTo>
                  <a:lnTo>
                    <a:pt x="1606473" y="7441984"/>
                  </a:lnTo>
                  <a:lnTo>
                    <a:pt x="1655991" y="7429284"/>
                  </a:lnTo>
                  <a:lnTo>
                    <a:pt x="1803692" y="7429284"/>
                  </a:lnTo>
                  <a:lnTo>
                    <a:pt x="1852625" y="7416584"/>
                  </a:lnTo>
                  <a:lnTo>
                    <a:pt x="1901393" y="7416584"/>
                  </a:lnTo>
                  <a:lnTo>
                    <a:pt x="1949996" y="7403884"/>
                  </a:lnTo>
                  <a:lnTo>
                    <a:pt x="1998433" y="7403884"/>
                  </a:lnTo>
                  <a:lnTo>
                    <a:pt x="2046693" y="7391184"/>
                  </a:lnTo>
                  <a:lnTo>
                    <a:pt x="2094763" y="7391184"/>
                  </a:lnTo>
                  <a:lnTo>
                    <a:pt x="2237879" y="7353084"/>
                  </a:lnTo>
                  <a:lnTo>
                    <a:pt x="2285187" y="7353084"/>
                  </a:lnTo>
                  <a:lnTo>
                    <a:pt x="2564612" y="7276884"/>
                  </a:lnTo>
                  <a:lnTo>
                    <a:pt x="2610396" y="7251484"/>
                  </a:lnTo>
                  <a:lnTo>
                    <a:pt x="2746311" y="7213384"/>
                  </a:lnTo>
                  <a:lnTo>
                    <a:pt x="2791117" y="7187984"/>
                  </a:lnTo>
                  <a:lnTo>
                    <a:pt x="2879953" y="7162584"/>
                  </a:lnTo>
                  <a:lnTo>
                    <a:pt x="2923971" y="7137184"/>
                  </a:lnTo>
                  <a:lnTo>
                    <a:pt x="2967710" y="7124484"/>
                  </a:lnTo>
                  <a:lnTo>
                    <a:pt x="3011182" y="7099084"/>
                  </a:lnTo>
                  <a:lnTo>
                    <a:pt x="3054375" y="7086384"/>
                  </a:lnTo>
                  <a:lnTo>
                    <a:pt x="3139897" y="7035584"/>
                  </a:lnTo>
                  <a:lnTo>
                    <a:pt x="3182213" y="7022884"/>
                  </a:lnTo>
                  <a:lnTo>
                    <a:pt x="3348444" y="6921284"/>
                  </a:lnTo>
                  <a:lnTo>
                    <a:pt x="3489668" y="6832384"/>
                  </a:lnTo>
                  <a:lnTo>
                    <a:pt x="3588093" y="6768884"/>
                  </a:lnTo>
                  <a:lnTo>
                    <a:pt x="3703282" y="6692684"/>
                  </a:lnTo>
                  <a:lnTo>
                    <a:pt x="3740962" y="6654584"/>
                  </a:lnTo>
                  <a:lnTo>
                    <a:pt x="3815207" y="6603784"/>
                  </a:lnTo>
                  <a:lnTo>
                    <a:pt x="3851757" y="6565684"/>
                  </a:lnTo>
                  <a:lnTo>
                    <a:pt x="3887940" y="6540284"/>
                  </a:lnTo>
                  <a:lnTo>
                    <a:pt x="3923728" y="6502184"/>
                  </a:lnTo>
                  <a:lnTo>
                    <a:pt x="3959123" y="6476784"/>
                  </a:lnTo>
                  <a:lnTo>
                    <a:pt x="3994112" y="6438684"/>
                  </a:lnTo>
                  <a:lnTo>
                    <a:pt x="4028719" y="6413284"/>
                  </a:lnTo>
                  <a:lnTo>
                    <a:pt x="4062907" y="6375184"/>
                  </a:lnTo>
                  <a:lnTo>
                    <a:pt x="4096689" y="6349784"/>
                  </a:lnTo>
                  <a:lnTo>
                    <a:pt x="4130052" y="6311684"/>
                  </a:lnTo>
                  <a:lnTo>
                    <a:pt x="4162996" y="6273584"/>
                  </a:lnTo>
                  <a:lnTo>
                    <a:pt x="4195508" y="6235484"/>
                  </a:lnTo>
                  <a:lnTo>
                    <a:pt x="4227588" y="6210084"/>
                  </a:lnTo>
                  <a:lnTo>
                    <a:pt x="4259250" y="6171984"/>
                  </a:lnTo>
                  <a:lnTo>
                    <a:pt x="4290453" y="6133884"/>
                  </a:lnTo>
                  <a:lnTo>
                    <a:pt x="4321226" y="6095784"/>
                  </a:lnTo>
                  <a:lnTo>
                    <a:pt x="4351540" y="6057684"/>
                  </a:lnTo>
                  <a:lnTo>
                    <a:pt x="4381398" y="6019584"/>
                  </a:lnTo>
                  <a:lnTo>
                    <a:pt x="4410799" y="5981484"/>
                  </a:lnTo>
                  <a:lnTo>
                    <a:pt x="4439729" y="5943384"/>
                  </a:lnTo>
                  <a:lnTo>
                    <a:pt x="4468203" y="5905284"/>
                  </a:lnTo>
                  <a:lnTo>
                    <a:pt x="4496193" y="5867184"/>
                  </a:lnTo>
                  <a:lnTo>
                    <a:pt x="4523714" y="5829084"/>
                  </a:lnTo>
                  <a:lnTo>
                    <a:pt x="4550740" y="5790984"/>
                  </a:lnTo>
                  <a:lnTo>
                    <a:pt x="4577283" y="5752884"/>
                  </a:lnTo>
                  <a:lnTo>
                    <a:pt x="4603331" y="5714784"/>
                  </a:lnTo>
                  <a:lnTo>
                    <a:pt x="4628883" y="5663984"/>
                  </a:lnTo>
                  <a:lnTo>
                    <a:pt x="4653927" y="5625884"/>
                  </a:lnTo>
                  <a:lnTo>
                    <a:pt x="4678464" y="5587784"/>
                  </a:lnTo>
                  <a:lnTo>
                    <a:pt x="4702492" y="5536984"/>
                  </a:lnTo>
                  <a:lnTo>
                    <a:pt x="4726000" y="5498884"/>
                  </a:lnTo>
                  <a:lnTo>
                    <a:pt x="4748987" y="5460784"/>
                  </a:lnTo>
                  <a:lnTo>
                    <a:pt x="4771453" y="5409984"/>
                  </a:lnTo>
                  <a:lnTo>
                    <a:pt x="4793373" y="5371884"/>
                  </a:lnTo>
                  <a:lnTo>
                    <a:pt x="4814773" y="5321084"/>
                  </a:lnTo>
                  <a:lnTo>
                    <a:pt x="4835626" y="5282984"/>
                  </a:lnTo>
                  <a:lnTo>
                    <a:pt x="4855921" y="5232184"/>
                  </a:lnTo>
                  <a:lnTo>
                    <a:pt x="4899368" y="5219484"/>
                  </a:lnTo>
                  <a:lnTo>
                    <a:pt x="4940605" y="5194084"/>
                  </a:lnTo>
                  <a:lnTo>
                    <a:pt x="4979263" y="5168684"/>
                  </a:lnTo>
                  <a:lnTo>
                    <a:pt x="5014976" y="5143284"/>
                  </a:lnTo>
                  <a:lnTo>
                    <a:pt x="5047399" y="5105184"/>
                  </a:lnTo>
                  <a:lnTo>
                    <a:pt x="5076164" y="5067084"/>
                  </a:lnTo>
                  <a:lnTo>
                    <a:pt x="5100904" y="5028984"/>
                  </a:lnTo>
                  <a:lnTo>
                    <a:pt x="5121249" y="4978184"/>
                  </a:lnTo>
                  <a:lnTo>
                    <a:pt x="5136858" y="4927384"/>
                  </a:lnTo>
                  <a:lnTo>
                    <a:pt x="5146929" y="4876584"/>
                  </a:lnTo>
                  <a:lnTo>
                    <a:pt x="5151666" y="4838484"/>
                  </a:lnTo>
                  <a:close/>
                </a:path>
              </a:pathLst>
            </a:custGeom>
            <a:solidFill>
              <a:srgbClr val="076DFB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24920" y="6658406"/>
              <a:ext cx="12687299" cy="89534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35082" y="4515919"/>
            <a:ext cx="3805554" cy="2037080"/>
          </a:xfrm>
          <a:prstGeom prst="rect">
            <a:avLst/>
          </a:prstGeom>
        </p:spPr>
        <p:txBody>
          <a:bodyPr wrap="square" lIns="0" tIns="195580" rIns="0" bIns="0" rtlCol="0" vert="horz">
            <a:spAutoFit/>
          </a:bodyPr>
          <a:lstStyle/>
          <a:p>
            <a:pPr marL="12700" marR="5080">
              <a:lnSpc>
                <a:spcPts val="7200"/>
              </a:lnSpc>
              <a:spcBef>
                <a:spcPts val="1540"/>
              </a:spcBef>
            </a:pPr>
            <a:r>
              <a:rPr dirty="0" sz="7200" spc="705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7200" spc="113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7200" spc="24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7200" spc="113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7200" spc="675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7200" spc="38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7200" spc="200" b="1">
                <a:solidFill>
                  <a:srgbClr val="FFFFFF"/>
                </a:solidFill>
                <a:latin typeface="Trebuchet MS"/>
                <a:cs typeface="Trebuchet MS"/>
              </a:rPr>
              <a:t>t  </a:t>
            </a:r>
            <a:r>
              <a:rPr dirty="0" sz="7200" spc="325" b="1">
                <a:solidFill>
                  <a:srgbClr val="FFFFFF"/>
                </a:solidFill>
                <a:latin typeface="Trebuchet MS"/>
                <a:cs typeface="Trebuchet MS"/>
              </a:rPr>
              <a:t>Spilte</a:t>
            </a:r>
            <a:endParaRPr sz="72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32787" y="1264919"/>
            <a:ext cx="114300" cy="11429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601967" y="956944"/>
            <a:ext cx="9838690" cy="1488440"/>
          </a:xfrm>
          <a:prstGeom prst="rect"/>
        </p:spPr>
        <p:txBody>
          <a:bodyPr wrap="square" lIns="0" tIns="104140" rIns="0" bIns="0" rtlCol="0" vert="horz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820"/>
              </a:spcBef>
            </a:pPr>
            <a:r>
              <a:rPr dirty="0" sz="3600" spc="285">
                <a:solidFill>
                  <a:srgbClr val="FFFFFF"/>
                </a:solidFill>
              </a:rPr>
              <a:t>Now</a:t>
            </a:r>
            <a:r>
              <a:rPr dirty="0" sz="3600" spc="-220">
                <a:solidFill>
                  <a:srgbClr val="FFFFFF"/>
                </a:solidFill>
              </a:rPr>
              <a:t> </a:t>
            </a:r>
            <a:r>
              <a:rPr dirty="0" sz="3600" spc="190">
                <a:solidFill>
                  <a:srgbClr val="FFFFFF"/>
                </a:solidFill>
              </a:rPr>
              <a:t>after</a:t>
            </a:r>
            <a:r>
              <a:rPr dirty="0" sz="3600" spc="-220">
                <a:solidFill>
                  <a:srgbClr val="FFFFFF"/>
                </a:solidFill>
              </a:rPr>
              <a:t> </a:t>
            </a:r>
            <a:r>
              <a:rPr dirty="0" sz="3600" spc="165">
                <a:solidFill>
                  <a:srgbClr val="FFFFFF"/>
                </a:solidFill>
              </a:rPr>
              <a:t>finishing</a:t>
            </a:r>
            <a:r>
              <a:rPr dirty="0" sz="3600" spc="-220">
                <a:solidFill>
                  <a:srgbClr val="FFFFFF"/>
                </a:solidFill>
              </a:rPr>
              <a:t> </a:t>
            </a:r>
            <a:r>
              <a:rPr dirty="0" sz="3600" spc="235">
                <a:solidFill>
                  <a:srgbClr val="FFFFFF"/>
                </a:solidFill>
              </a:rPr>
              <a:t>preprocessing</a:t>
            </a:r>
            <a:r>
              <a:rPr dirty="0" sz="3600" spc="-220">
                <a:solidFill>
                  <a:srgbClr val="FFFFFF"/>
                </a:solidFill>
              </a:rPr>
              <a:t> </a:t>
            </a:r>
            <a:r>
              <a:rPr dirty="0" sz="3600" spc="215">
                <a:solidFill>
                  <a:srgbClr val="FFFFFF"/>
                </a:solidFill>
              </a:rPr>
              <a:t>we</a:t>
            </a:r>
            <a:r>
              <a:rPr dirty="0" sz="3600" spc="-215">
                <a:solidFill>
                  <a:srgbClr val="FFFFFF"/>
                </a:solidFill>
              </a:rPr>
              <a:t> </a:t>
            </a:r>
            <a:r>
              <a:rPr dirty="0" sz="3600" spc="145">
                <a:solidFill>
                  <a:srgbClr val="FFFFFF"/>
                </a:solidFill>
              </a:rPr>
              <a:t>split </a:t>
            </a:r>
            <a:r>
              <a:rPr dirty="0" sz="3600" spc="-1070">
                <a:solidFill>
                  <a:srgbClr val="FFFFFF"/>
                </a:solidFill>
              </a:rPr>
              <a:t> </a:t>
            </a:r>
            <a:r>
              <a:rPr dirty="0" sz="3600" spc="320">
                <a:solidFill>
                  <a:srgbClr val="FFFFFF"/>
                </a:solidFill>
              </a:rPr>
              <a:t>dataset </a:t>
            </a:r>
            <a:r>
              <a:rPr dirty="0" sz="3600" spc="140">
                <a:solidFill>
                  <a:srgbClr val="FFFFFF"/>
                </a:solidFill>
              </a:rPr>
              <a:t>into </a:t>
            </a:r>
            <a:r>
              <a:rPr dirty="0" sz="3600" spc="185">
                <a:solidFill>
                  <a:srgbClr val="FFFFFF"/>
                </a:solidFill>
              </a:rPr>
              <a:t>training </a:t>
            </a:r>
            <a:r>
              <a:rPr dirty="0" sz="3600" spc="370">
                <a:solidFill>
                  <a:srgbClr val="FFFFFF"/>
                </a:solidFill>
              </a:rPr>
              <a:t>and </a:t>
            </a:r>
            <a:r>
              <a:rPr dirty="0" sz="3600" spc="220">
                <a:solidFill>
                  <a:srgbClr val="FFFFFF"/>
                </a:solidFill>
              </a:rPr>
              <a:t>validation </a:t>
            </a:r>
            <a:r>
              <a:rPr dirty="0" sz="3600" spc="225">
                <a:solidFill>
                  <a:srgbClr val="FFFFFF"/>
                </a:solidFill>
              </a:rPr>
              <a:t> </a:t>
            </a:r>
            <a:r>
              <a:rPr dirty="0" sz="3600" spc="240">
                <a:solidFill>
                  <a:srgbClr val="FFFFFF"/>
                </a:solidFill>
              </a:rPr>
              <a:t>dataset.</a:t>
            </a:r>
            <a:endParaRPr sz="3600"/>
          </a:p>
        </p:txBody>
      </p:sp>
      <p:grpSp>
        <p:nvGrpSpPr>
          <p:cNvPr id="9" name="object 9"/>
          <p:cNvGrpSpPr/>
          <p:nvPr/>
        </p:nvGrpSpPr>
        <p:grpSpPr>
          <a:xfrm>
            <a:off x="6332787" y="3093719"/>
            <a:ext cx="114300" cy="1943100"/>
            <a:chOff x="6332787" y="3093719"/>
            <a:chExt cx="114300" cy="194310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2787" y="3093719"/>
              <a:ext cx="114300" cy="1142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2787" y="4922520"/>
              <a:ext cx="114300" cy="11429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601967" y="2785744"/>
            <a:ext cx="9156700" cy="1488440"/>
          </a:xfrm>
          <a:prstGeom prst="rect">
            <a:avLst/>
          </a:prstGeom>
        </p:spPr>
        <p:txBody>
          <a:bodyPr wrap="square" lIns="0" tIns="104140" rIns="0" bIns="0" rtlCol="0" vert="horz">
            <a:spAutoFit/>
          </a:bodyPr>
          <a:lstStyle/>
          <a:p>
            <a:pPr algn="just" marL="12700" marR="5080">
              <a:lnSpc>
                <a:spcPts val="3600"/>
              </a:lnSpc>
              <a:spcBef>
                <a:spcPts val="820"/>
              </a:spcBef>
            </a:pPr>
            <a:r>
              <a:rPr dirty="0" sz="3600" spc="225" b="1">
                <a:solidFill>
                  <a:srgbClr val="FFFFFF"/>
                </a:solidFill>
                <a:latin typeface="Trebuchet MS"/>
                <a:cs typeface="Trebuchet MS"/>
              </a:rPr>
              <a:t>Validation</a:t>
            </a:r>
            <a:r>
              <a:rPr dirty="0" sz="3600" spc="-2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320" b="1">
                <a:solidFill>
                  <a:srgbClr val="FFFFFF"/>
                </a:solidFill>
                <a:latin typeface="Trebuchet MS"/>
                <a:cs typeface="Trebuchet MS"/>
              </a:rPr>
              <a:t>dataset</a:t>
            </a:r>
            <a:r>
              <a:rPr dirty="0" sz="3600" spc="-2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260" b="1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dirty="0" sz="3600" spc="-2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190" b="1">
                <a:solidFill>
                  <a:srgbClr val="FFFFFF"/>
                </a:solidFill>
                <a:latin typeface="Trebuchet MS"/>
                <a:cs typeface="Trebuchet MS"/>
              </a:rPr>
              <a:t>after</a:t>
            </a:r>
            <a:r>
              <a:rPr dirty="0" sz="3600" spc="-2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150" b="1">
                <a:solidFill>
                  <a:srgbClr val="FFFFFF"/>
                </a:solidFill>
                <a:latin typeface="Trebuchet MS"/>
                <a:cs typeface="Trebuchet MS"/>
              </a:rPr>
              <a:t>train</a:t>
            </a:r>
            <a:r>
              <a:rPr dirty="0" sz="3600" spc="-2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160" b="1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3600" spc="-10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225" b="1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dirty="0" sz="3600" spc="-24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215" b="1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3600" spc="-23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245" b="1">
                <a:solidFill>
                  <a:srgbClr val="FFFFFF"/>
                </a:solidFill>
                <a:latin typeface="Trebuchet MS"/>
                <a:cs typeface="Trebuchet MS"/>
              </a:rPr>
              <a:t>check</a:t>
            </a:r>
            <a:r>
              <a:rPr dirty="0" sz="3600" spc="-23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135" b="1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dirty="0" sz="3600" spc="-24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260" b="1">
                <a:solidFill>
                  <a:srgbClr val="FFFFFF"/>
                </a:solidFill>
                <a:latin typeface="Trebuchet MS"/>
                <a:cs typeface="Trebuchet MS"/>
              </a:rPr>
              <a:t>accuracy,</a:t>
            </a:r>
            <a:r>
              <a:rPr dirty="0" sz="3600" spc="-23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130" b="1">
                <a:solidFill>
                  <a:srgbClr val="FFFFFF"/>
                </a:solidFill>
                <a:latin typeface="Trebuchet MS"/>
                <a:cs typeface="Trebuchet MS"/>
              </a:rPr>
              <a:t>precision, </a:t>
            </a:r>
            <a:r>
              <a:rPr dirty="0" sz="3600" spc="-10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7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600" spc="19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600" spc="405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600" spc="56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600" spc="-35" b="1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dirty="0" sz="3600" spc="-325" b="1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3600" spc="-2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160" b="1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3600" spc="-815" b="1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dirty="0" sz="3600" spc="-2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335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600" spc="405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600" spc="31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600" spc="-7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600" spc="19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600" spc="-340" b="1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01967" y="4614544"/>
            <a:ext cx="705739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375" b="1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dirty="0" sz="3600" spc="-229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225" b="1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dirty="0" sz="3600" spc="-229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170" b="1">
                <a:solidFill>
                  <a:srgbClr val="FFFFFF"/>
                </a:solidFill>
                <a:latin typeface="Trebuchet MS"/>
                <a:cs typeface="Trebuchet MS"/>
              </a:rPr>
              <a:t>sklearn</a:t>
            </a:r>
            <a:r>
              <a:rPr dirty="0" sz="3600" spc="-229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135" b="1">
                <a:solidFill>
                  <a:srgbClr val="FFFFFF"/>
                </a:solidFill>
                <a:latin typeface="Trebuchet MS"/>
                <a:cs typeface="Trebuchet MS"/>
              </a:rPr>
              <a:t>library</a:t>
            </a:r>
            <a:r>
              <a:rPr dirty="0" sz="3600" spc="-229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130" b="1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3600" spc="-229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50" b="1">
                <a:solidFill>
                  <a:srgbClr val="FFFFFF"/>
                </a:solidFill>
                <a:latin typeface="Trebuchet MS"/>
                <a:cs typeface="Trebuchet MS"/>
              </a:rPr>
              <a:t>this.</a:t>
            </a:r>
            <a:endParaRPr sz="3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9223" y="3161607"/>
            <a:ext cx="14809469" cy="25781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57810" marR="5080" indent="-245745">
              <a:lnSpc>
                <a:spcPct val="116300"/>
              </a:lnSpc>
              <a:spcBef>
                <a:spcPts val="100"/>
              </a:spcBef>
            </a:pPr>
            <a:r>
              <a:rPr dirty="0" sz="7200" spc="575"/>
              <a:t>Now</a:t>
            </a:r>
            <a:r>
              <a:rPr dirty="0" sz="7200" spc="-455"/>
              <a:t> </a:t>
            </a:r>
            <a:r>
              <a:rPr dirty="0" sz="7200" spc="434"/>
              <a:t>we</a:t>
            </a:r>
            <a:r>
              <a:rPr dirty="0" sz="7200" spc="-455"/>
              <a:t> </a:t>
            </a:r>
            <a:r>
              <a:rPr dirty="0" sz="7200" spc="65"/>
              <a:t>will</a:t>
            </a:r>
            <a:r>
              <a:rPr dirty="0" sz="7200" spc="-455"/>
              <a:t> </a:t>
            </a:r>
            <a:r>
              <a:rPr dirty="0" sz="7200" spc="509"/>
              <a:t>display</a:t>
            </a:r>
            <a:r>
              <a:rPr dirty="0" sz="7200" spc="-455"/>
              <a:t> </a:t>
            </a:r>
            <a:r>
              <a:rPr dirty="0" sz="7200" spc="665"/>
              <a:t>each</a:t>
            </a:r>
            <a:r>
              <a:rPr dirty="0" sz="7200" spc="-455"/>
              <a:t> </a:t>
            </a:r>
            <a:r>
              <a:rPr dirty="0" sz="7200" spc="450"/>
              <a:t>model </a:t>
            </a:r>
            <a:r>
              <a:rPr dirty="0" sz="7200" spc="-2155"/>
              <a:t> </a:t>
            </a:r>
            <a:r>
              <a:rPr dirty="0" sz="7200" spc="355"/>
              <a:t>architecture</a:t>
            </a:r>
            <a:r>
              <a:rPr dirty="0" sz="7200" spc="-465"/>
              <a:t> </a:t>
            </a:r>
            <a:r>
              <a:rPr dirty="0" sz="7200" spc="740"/>
              <a:t>and</a:t>
            </a:r>
            <a:r>
              <a:rPr dirty="0" sz="7200" spc="-465"/>
              <a:t> </a:t>
            </a:r>
            <a:r>
              <a:rPr dirty="0" sz="7200" spc="275"/>
              <a:t>its</a:t>
            </a:r>
            <a:r>
              <a:rPr dirty="0" sz="7200" spc="-459"/>
              <a:t> </a:t>
            </a:r>
            <a:r>
              <a:rPr dirty="0" sz="7200" spc="440"/>
              <a:t>validation</a:t>
            </a:r>
            <a:endParaRPr sz="7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7998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18287998" y="0"/>
                  </a:lnTo>
                  <a:lnTo>
                    <a:pt x="18287998" y="10286999"/>
                  </a:lnTo>
                  <a:close/>
                </a:path>
              </a:pathLst>
            </a:custGeom>
            <a:solidFill>
              <a:srgbClr val="202E59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28843" y="4617695"/>
              <a:ext cx="16230600" cy="4781550"/>
            </a:xfrm>
            <a:custGeom>
              <a:avLst/>
              <a:gdLst/>
              <a:ahLst/>
              <a:cxnLst/>
              <a:rect l="l" t="t" r="r" b="b"/>
              <a:pathLst>
                <a:path w="16230600" h="4781550">
                  <a:moveTo>
                    <a:pt x="16230313" y="4781549"/>
                  </a:moveTo>
                  <a:lnTo>
                    <a:pt x="0" y="4781549"/>
                  </a:lnTo>
                  <a:lnTo>
                    <a:pt x="0" y="0"/>
                  </a:lnTo>
                  <a:lnTo>
                    <a:pt x="16230313" y="0"/>
                  </a:lnTo>
                  <a:lnTo>
                    <a:pt x="16230313" y="4781549"/>
                  </a:lnTo>
                  <a:close/>
                </a:path>
              </a:pathLst>
            </a:custGeom>
            <a:solidFill>
              <a:srgbClr val="076D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57020" y="0"/>
              <a:ext cx="10629899" cy="66865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657742" y="6690270"/>
              <a:ext cx="10628630" cy="628650"/>
            </a:xfrm>
            <a:custGeom>
              <a:avLst/>
              <a:gdLst/>
              <a:ahLst/>
              <a:cxnLst/>
              <a:rect l="l" t="t" r="r" b="b"/>
              <a:pathLst>
                <a:path w="10628630" h="628650">
                  <a:moveTo>
                    <a:pt x="10628455" y="628649"/>
                  </a:moveTo>
                  <a:lnTo>
                    <a:pt x="0" y="628649"/>
                  </a:lnTo>
                  <a:lnTo>
                    <a:pt x="0" y="0"/>
                  </a:lnTo>
                  <a:lnTo>
                    <a:pt x="10628455" y="0"/>
                  </a:lnTo>
                  <a:lnTo>
                    <a:pt x="10628455" y="6286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57020" y="0"/>
              <a:ext cx="10629899" cy="701039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696596" y="6877381"/>
            <a:ext cx="1101725" cy="2425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400" b="1">
                <a:latin typeface="Tahoma"/>
                <a:cs typeface="Tahoma"/>
              </a:rPr>
              <a:t>Input</a:t>
            </a:r>
            <a:r>
              <a:rPr dirty="0" sz="1400" spc="-105" b="1">
                <a:latin typeface="Tahoma"/>
                <a:cs typeface="Tahoma"/>
              </a:rPr>
              <a:t> </a:t>
            </a:r>
            <a:r>
              <a:rPr dirty="0" sz="1400" spc="45" b="1">
                <a:latin typeface="Tahoma"/>
                <a:cs typeface="Tahoma"/>
              </a:rPr>
              <a:t>Layer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91013" y="6877381"/>
            <a:ext cx="887730" cy="2425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400" spc="35" b="1">
                <a:latin typeface="Tahoma"/>
                <a:cs typeface="Tahoma"/>
              </a:rPr>
              <a:t>Hidden</a:t>
            </a:r>
            <a:r>
              <a:rPr dirty="0" sz="1400" spc="240" b="1">
                <a:latin typeface="Tahoma"/>
                <a:cs typeface="Tahoma"/>
              </a:rPr>
              <a:t> </a:t>
            </a:r>
            <a:r>
              <a:rPr dirty="0" sz="1400" spc="-60" b="1"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24871" y="6877381"/>
            <a:ext cx="887730" cy="2425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400" spc="35" b="1">
                <a:latin typeface="Tahoma"/>
                <a:cs typeface="Tahoma"/>
              </a:rPr>
              <a:t>Hidden</a:t>
            </a:r>
            <a:r>
              <a:rPr dirty="0" sz="1400" spc="240" b="1">
                <a:latin typeface="Tahoma"/>
                <a:cs typeface="Tahoma"/>
              </a:rPr>
              <a:t> </a:t>
            </a:r>
            <a:r>
              <a:rPr dirty="0" sz="1400" spc="-60" b="1">
                <a:latin typeface="Tahoma"/>
                <a:cs typeface="Tahoma"/>
              </a:rPr>
              <a:t>2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61613" y="6877381"/>
            <a:ext cx="887730" cy="2425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400" spc="35" b="1">
                <a:latin typeface="Tahoma"/>
                <a:cs typeface="Tahoma"/>
              </a:rPr>
              <a:t>Hidden</a:t>
            </a:r>
            <a:r>
              <a:rPr dirty="0" sz="1400" spc="240" b="1">
                <a:latin typeface="Tahoma"/>
                <a:cs typeface="Tahoma"/>
              </a:rPr>
              <a:t> </a:t>
            </a:r>
            <a:r>
              <a:rPr dirty="0" sz="1400" spc="-60" b="1">
                <a:latin typeface="Tahoma"/>
                <a:cs typeface="Tahoma"/>
              </a:rPr>
              <a:t>3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388828" y="6877381"/>
            <a:ext cx="887730" cy="2425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400" spc="35" b="1">
                <a:latin typeface="Tahoma"/>
                <a:cs typeface="Tahoma"/>
              </a:rPr>
              <a:t>Hidden</a:t>
            </a:r>
            <a:r>
              <a:rPr dirty="0" sz="1400" spc="240" b="1">
                <a:latin typeface="Tahoma"/>
                <a:cs typeface="Tahoma"/>
              </a:rPr>
              <a:t> </a:t>
            </a:r>
            <a:r>
              <a:rPr dirty="0" sz="1400" spc="-60" b="1">
                <a:latin typeface="Tahoma"/>
                <a:cs typeface="Tahoma"/>
              </a:rPr>
              <a:t>4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993611" y="6877381"/>
            <a:ext cx="1266190" cy="2425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400" spc="50" b="1">
                <a:latin typeface="Tahoma"/>
                <a:cs typeface="Tahoma"/>
              </a:rPr>
              <a:t>Output</a:t>
            </a:r>
            <a:r>
              <a:rPr dirty="0" sz="1400" spc="-100" b="1">
                <a:latin typeface="Tahoma"/>
                <a:cs typeface="Tahoma"/>
              </a:rPr>
              <a:t> </a:t>
            </a:r>
            <a:r>
              <a:rPr dirty="0" sz="1400" spc="45" b="1">
                <a:latin typeface="Tahoma"/>
                <a:cs typeface="Tahoma"/>
              </a:rPr>
              <a:t>Layer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811243" y="6877381"/>
            <a:ext cx="887730" cy="2425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400" spc="35" b="1">
                <a:latin typeface="Tahoma"/>
                <a:cs typeface="Tahoma"/>
              </a:rPr>
              <a:t>Hidden</a:t>
            </a:r>
            <a:r>
              <a:rPr dirty="0" sz="1400" spc="240" b="1">
                <a:latin typeface="Tahoma"/>
                <a:cs typeface="Tahoma"/>
              </a:rPr>
              <a:t> </a:t>
            </a:r>
            <a:r>
              <a:rPr dirty="0" sz="1400" spc="-60" b="1">
                <a:latin typeface="Tahoma"/>
                <a:cs typeface="Tahoma"/>
              </a:rPr>
              <a:t>4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80982" y="7951723"/>
            <a:ext cx="4980305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0" spc="-95" b="1">
                <a:solidFill>
                  <a:srgbClr val="FFFFFF"/>
                </a:solidFill>
                <a:latin typeface="Tahoma"/>
                <a:cs typeface="Tahoma"/>
              </a:rPr>
              <a:t>Covid-19</a:t>
            </a:r>
            <a:r>
              <a:rPr dirty="0" sz="5000" spc="-2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5000" spc="145" b="1">
                <a:solidFill>
                  <a:srgbClr val="FFFFFF"/>
                </a:solidFill>
                <a:latin typeface="Tahoma"/>
                <a:cs typeface="Tahoma"/>
              </a:rPr>
              <a:t>Model</a:t>
            </a:r>
            <a:endParaRPr sz="5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9764" y="2581486"/>
            <a:ext cx="16030574" cy="347818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55314" y="349251"/>
            <a:ext cx="4349750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295"/>
              <a:t>COVID-19</a:t>
            </a:r>
            <a:endParaRPr sz="7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19049" y="0"/>
              <a:ext cx="18268950" cy="10287000"/>
            </a:xfrm>
            <a:custGeom>
              <a:avLst/>
              <a:gdLst/>
              <a:ahLst/>
              <a:cxnLst/>
              <a:rect l="l" t="t" r="r" b="b"/>
              <a:pathLst>
                <a:path w="18268950" h="10287000">
                  <a:moveTo>
                    <a:pt x="0" y="0"/>
                  </a:moveTo>
                  <a:lnTo>
                    <a:pt x="18268948" y="0"/>
                  </a:lnTo>
                  <a:lnTo>
                    <a:pt x="18268948" y="10286998"/>
                  </a:lnTo>
                  <a:lnTo>
                    <a:pt x="0" y="102869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2E59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28843" y="4617696"/>
              <a:ext cx="16230600" cy="4781550"/>
            </a:xfrm>
            <a:custGeom>
              <a:avLst/>
              <a:gdLst/>
              <a:ahLst/>
              <a:cxnLst/>
              <a:rect l="l" t="t" r="r" b="b"/>
              <a:pathLst>
                <a:path w="16230600" h="4781550">
                  <a:moveTo>
                    <a:pt x="16230313" y="4781549"/>
                  </a:moveTo>
                  <a:lnTo>
                    <a:pt x="0" y="4781549"/>
                  </a:lnTo>
                  <a:lnTo>
                    <a:pt x="0" y="0"/>
                  </a:lnTo>
                  <a:lnTo>
                    <a:pt x="16230313" y="0"/>
                  </a:lnTo>
                  <a:lnTo>
                    <a:pt x="16230313" y="4781549"/>
                  </a:lnTo>
                  <a:close/>
                </a:path>
              </a:pathLst>
            </a:custGeom>
            <a:solidFill>
              <a:srgbClr val="076D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57020" y="0"/>
              <a:ext cx="10629899" cy="732472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657742" y="6690270"/>
            <a:ext cx="10628630" cy="62865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95250" rIns="0" bIns="0" rtlCol="0" vert="horz">
            <a:spAutoFit/>
          </a:bodyPr>
          <a:lstStyle/>
          <a:p>
            <a:pPr marL="218440">
              <a:lnSpc>
                <a:spcPct val="100000"/>
              </a:lnSpc>
              <a:spcBef>
                <a:spcPts val="750"/>
              </a:spcBef>
              <a:tabLst>
                <a:tab pos="2012950" algn="l"/>
                <a:tab pos="4033520" algn="l"/>
                <a:tab pos="5805170" algn="l"/>
                <a:tab pos="7610475" algn="l"/>
                <a:tab pos="9274175" algn="l"/>
              </a:tabLst>
            </a:pPr>
            <a:r>
              <a:rPr dirty="0" sz="1400" b="1">
                <a:latin typeface="Tahoma"/>
                <a:cs typeface="Tahoma"/>
              </a:rPr>
              <a:t>Input</a:t>
            </a:r>
            <a:r>
              <a:rPr dirty="0" sz="1400" spc="-40" b="1">
                <a:latin typeface="Tahoma"/>
                <a:cs typeface="Tahoma"/>
              </a:rPr>
              <a:t> </a:t>
            </a:r>
            <a:r>
              <a:rPr dirty="0" sz="1400" spc="45" b="1">
                <a:latin typeface="Tahoma"/>
                <a:cs typeface="Tahoma"/>
              </a:rPr>
              <a:t>Layer	</a:t>
            </a:r>
            <a:r>
              <a:rPr dirty="0" sz="1400" spc="35" b="1">
                <a:latin typeface="Tahoma"/>
                <a:cs typeface="Tahoma"/>
              </a:rPr>
              <a:t>Hidden</a:t>
            </a:r>
            <a:r>
              <a:rPr dirty="0" sz="1400" spc="-45" b="1">
                <a:latin typeface="Tahoma"/>
                <a:cs typeface="Tahoma"/>
              </a:rPr>
              <a:t> </a:t>
            </a:r>
            <a:r>
              <a:rPr dirty="0" sz="1400" spc="-60" b="1">
                <a:latin typeface="Tahoma"/>
                <a:cs typeface="Tahoma"/>
              </a:rPr>
              <a:t>1	</a:t>
            </a:r>
            <a:r>
              <a:rPr dirty="0" sz="1400" spc="35" b="1">
                <a:latin typeface="Tahoma"/>
                <a:cs typeface="Tahoma"/>
              </a:rPr>
              <a:t>Hidden</a:t>
            </a:r>
            <a:r>
              <a:rPr dirty="0" sz="1400" spc="325" b="1">
                <a:latin typeface="Tahoma"/>
                <a:cs typeface="Tahoma"/>
              </a:rPr>
              <a:t> </a:t>
            </a:r>
            <a:r>
              <a:rPr dirty="0" sz="1400" spc="-60" b="1">
                <a:latin typeface="Tahoma"/>
                <a:cs typeface="Tahoma"/>
              </a:rPr>
              <a:t>2	</a:t>
            </a:r>
            <a:r>
              <a:rPr dirty="0" sz="1400" spc="35" b="1">
                <a:latin typeface="Tahoma"/>
                <a:cs typeface="Tahoma"/>
              </a:rPr>
              <a:t>Hidden</a:t>
            </a:r>
            <a:r>
              <a:rPr dirty="0" sz="1400" spc="330" b="1">
                <a:latin typeface="Tahoma"/>
                <a:cs typeface="Tahoma"/>
              </a:rPr>
              <a:t> </a:t>
            </a:r>
            <a:r>
              <a:rPr dirty="0" sz="1400" spc="-60" b="1">
                <a:latin typeface="Tahoma"/>
                <a:cs typeface="Tahoma"/>
              </a:rPr>
              <a:t>3	</a:t>
            </a:r>
            <a:r>
              <a:rPr dirty="0" sz="1400" spc="35" b="1">
                <a:latin typeface="Tahoma"/>
                <a:cs typeface="Tahoma"/>
              </a:rPr>
              <a:t>Hidden</a:t>
            </a:r>
            <a:r>
              <a:rPr dirty="0" sz="1400" spc="325" b="1">
                <a:latin typeface="Tahoma"/>
                <a:cs typeface="Tahoma"/>
              </a:rPr>
              <a:t> </a:t>
            </a:r>
            <a:r>
              <a:rPr dirty="0" sz="1400" spc="-60" b="1">
                <a:latin typeface="Tahoma"/>
                <a:cs typeface="Tahoma"/>
              </a:rPr>
              <a:t>4	</a:t>
            </a:r>
            <a:r>
              <a:rPr dirty="0" sz="1400" spc="50" b="1">
                <a:latin typeface="Tahoma"/>
                <a:cs typeface="Tahoma"/>
              </a:rPr>
              <a:t>Output</a:t>
            </a:r>
            <a:r>
              <a:rPr dirty="0" sz="1400" spc="-75" b="1">
                <a:latin typeface="Tahoma"/>
                <a:cs typeface="Tahoma"/>
              </a:rPr>
              <a:t> </a:t>
            </a:r>
            <a:r>
              <a:rPr dirty="0" sz="1400" spc="45" b="1">
                <a:latin typeface="Tahoma"/>
                <a:cs typeface="Tahoma"/>
              </a:rPr>
              <a:t>Layer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57020" y="0"/>
            <a:ext cx="10629899" cy="66484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417630" y="7951720"/>
            <a:ext cx="510667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0" spc="85" b="1">
                <a:solidFill>
                  <a:srgbClr val="FFFFFF"/>
                </a:solidFill>
                <a:latin typeface="Tahoma"/>
                <a:cs typeface="Tahoma"/>
              </a:rPr>
              <a:t>Diabetes</a:t>
            </a:r>
            <a:r>
              <a:rPr dirty="0" sz="5000" spc="-22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5000" spc="145" b="1">
                <a:solidFill>
                  <a:srgbClr val="FFFFFF"/>
                </a:solidFill>
                <a:latin typeface="Tahoma"/>
                <a:cs typeface="Tahoma"/>
              </a:rPr>
              <a:t>Model</a:t>
            </a:r>
            <a:endParaRPr sz="5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76DF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12043" y="1028700"/>
            <a:ext cx="10648949" cy="327659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2017051"/>
            <a:ext cx="5151755" cy="7442200"/>
          </a:xfrm>
          <a:custGeom>
            <a:avLst/>
            <a:gdLst/>
            <a:ahLst/>
            <a:cxnLst/>
            <a:rect l="l" t="t" r="r" b="b"/>
            <a:pathLst>
              <a:path w="5151755" h="7442200">
                <a:moveTo>
                  <a:pt x="3533775" y="1674837"/>
                </a:moveTo>
                <a:lnTo>
                  <a:pt x="3527844" y="1667395"/>
                </a:lnTo>
                <a:lnTo>
                  <a:pt x="3524948" y="1663814"/>
                </a:lnTo>
                <a:lnTo>
                  <a:pt x="3533775" y="1674837"/>
                </a:lnTo>
                <a:close/>
              </a:path>
              <a:path w="5151755" h="7442200">
                <a:moveTo>
                  <a:pt x="3558197" y="1705508"/>
                </a:moveTo>
                <a:lnTo>
                  <a:pt x="3551517" y="1697075"/>
                </a:lnTo>
                <a:lnTo>
                  <a:pt x="3556063" y="1702892"/>
                </a:lnTo>
                <a:lnTo>
                  <a:pt x="3558197" y="1705508"/>
                </a:lnTo>
                <a:close/>
              </a:path>
              <a:path w="5151755" h="7442200">
                <a:moveTo>
                  <a:pt x="3566033" y="1715262"/>
                </a:moveTo>
                <a:lnTo>
                  <a:pt x="3561003" y="1708950"/>
                </a:lnTo>
                <a:lnTo>
                  <a:pt x="3558197" y="1705508"/>
                </a:lnTo>
                <a:lnTo>
                  <a:pt x="3560610" y="1708556"/>
                </a:lnTo>
                <a:lnTo>
                  <a:pt x="3566033" y="1715262"/>
                </a:lnTo>
                <a:close/>
              </a:path>
              <a:path w="5151755" h="7442200">
                <a:moveTo>
                  <a:pt x="3610368" y="1771065"/>
                </a:moveTo>
                <a:lnTo>
                  <a:pt x="3566909" y="1716366"/>
                </a:lnTo>
                <a:lnTo>
                  <a:pt x="3571773" y="1722589"/>
                </a:lnTo>
                <a:lnTo>
                  <a:pt x="3610368" y="1771065"/>
                </a:lnTo>
                <a:close/>
              </a:path>
              <a:path w="5151755" h="7442200">
                <a:moveTo>
                  <a:pt x="3624338" y="1788642"/>
                </a:moveTo>
                <a:lnTo>
                  <a:pt x="3623678" y="1787753"/>
                </a:lnTo>
                <a:lnTo>
                  <a:pt x="3622510" y="1786318"/>
                </a:lnTo>
                <a:lnTo>
                  <a:pt x="3620986" y="1784413"/>
                </a:lnTo>
                <a:lnTo>
                  <a:pt x="3623564" y="1787677"/>
                </a:lnTo>
                <a:lnTo>
                  <a:pt x="3624338" y="1788642"/>
                </a:lnTo>
                <a:close/>
              </a:path>
              <a:path w="5151755" h="7442200">
                <a:moveTo>
                  <a:pt x="4124706" y="3716134"/>
                </a:moveTo>
                <a:lnTo>
                  <a:pt x="4123601" y="3665334"/>
                </a:lnTo>
                <a:lnTo>
                  <a:pt x="4120311" y="3627234"/>
                </a:lnTo>
                <a:lnTo>
                  <a:pt x="4114876" y="3576434"/>
                </a:lnTo>
                <a:lnTo>
                  <a:pt x="4107357" y="3525634"/>
                </a:lnTo>
                <a:lnTo>
                  <a:pt x="4097807" y="3487534"/>
                </a:lnTo>
                <a:lnTo>
                  <a:pt x="4086263" y="3436734"/>
                </a:lnTo>
                <a:lnTo>
                  <a:pt x="4072775" y="3398634"/>
                </a:lnTo>
                <a:lnTo>
                  <a:pt x="4057396" y="3347834"/>
                </a:lnTo>
                <a:lnTo>
                  <a:pt x="4040187" y="3309734"/>
                </a:lnTo>
                <a:lnTo>
                  <a:pt x="4021175" y="3271634"/>
                </a:lnTo>
                <a:lnTo>
                  <a:pt x="4000436" y="3233534"/>
                </a:lnTo>
                <a:lnTo>
                  <a:pt x="3977983" y="3195434"/>
                </a:lnTo>
                <a:lnTo>
                  <a:pt x="3953903" y="3157334"/>
                </a:lnTo>
                <a:lnTo>
                  <a:pt x="3928224" y="3119234"/>
                </a:lnTo>
                <a:lnTo>
                  <a:pt x="3900995" y="3081134"/>
                </a:lnTo>
                <a:lnTo>
                  <a:pt x="3872268" y="3043034"/>
                </a:lnTo>
                <a:lnTo>
                  <a:pt x="3842105" y="3017634"/>
                </a:lnTo>
                <a:lnTo>
                  <a:pt x="3810533" y="2979534"/>
                </a:lnTo>
                <a:lnTo>
                  <a:pt x="3777615" y="2954134"/>
                </a:lnTo>
                <a:lnTo>
                  <a:pt x="3743401" y="2928734"/>
                </a:lnTo>
                <a:lnTo>
                  <a:pt x="3707930" y="2890634"/>
                </a:lnTo>
                <a:lnTo>
                  <a:pt x="3671265" y="2865234"/>
                </a:lnTo>
                <a:lnTo>
                  <a:pt x="3633444" y="2852534"/>
                </a:lnTo>
                <a:lnTo>
                  <a:pt x="3594519" y="2827134"/>
                </a:lnTo>
                <a:lnTo>
                  <a:pt x="3554552" y="2801734"/>
                </a:lnTo>
                <a:lnTo>
                  <a:pt x="3513569" y="2789034"/>
                </a:lnTo>
                <a:lnTo>
                  <a:pt x="3471634" y="2763634"/>
                </a:lnTo>
                <a:lnTo>
                  <a:pt x="3428796" y="2750934"/>
                </a:lnTo>
                <a:lnTo>
                  <a:pt x="3295332" y="2712834"/>
                </a:lnTo>
                <a:lnTo>
                  <a:pt x="3249371" y="2712834"/>
                </a:lnTo>
                <a:lnTo>
                  <a:pt x="3202736" y="2700134"/>
                </a:lnTo>
                <a:lnTo>
                  <a:pt x="2442299" y="2700134"/>
                </a:lnTo>
                <a:lnTo>
                  <a:pt x="2442299" y="2039734"/>
                </a:lnTo>
                <a:lnTo>
                  <a:pt x="2441181" y="1988934"/>
                </a:lnTo>
                <a:lnTo>
                  <a:pt x="2437892" y="1938134"/>
                </a:lnTo>
                <a:lnTo>
                  <a:pt x="2432456" y="1887334"/>
                </a:lnTo>
                <a:lnTo>
                  <a:pt x="2424938" y="1849234"/>
                </a:lnTo>
                <a:lnTo>
                  <a:pt x="2415387" y="1798434"/>
                </a:lnTo>
                <a:lnTo>
                  <a:pt x="2403843" y="1760334"/>
                </a:lnTo>
                <a:lnTo>
                  <a:pt x="2390356" y="1709534"/>
                </a:lnTo>
                <a:lnTo>
                  <a:pt x="2374989" y="1671434"/>
                </a:lnTo>
                <a:lnTo>
                  <a:pt x="2357767" y="1633334"/>
                </a:lnTo>
                <a:lnTo>
                  <a:pt x="2338755" y="1582534"/>
                </a:lnTo>
                <a:lnTo>
                  <a:pt x="2318016" y="1544434"/>
                </a:lnTo>
                <a:lnTo>
                  <a:pt x="2310536" y="1531734"/>
                </a:lnTo>
                <a:lnTo>
                  <a:pt x="2295575" y="1506334"/>
                </a:lnTo>
                <a:lnTo>
                  <a:pt x="2271484" y="1468234"/>
                </a:lnTo>
                <a:lnTo>
                  <a:pt x="2245804" y="1430134"/>
                </a:lnTo>
                <a:lnTo>
                  <a:pt x="2218575" y="1404734"/>
                </a:lnTo>
                <a:lnTo>
                  <a:pt x="2189848" y="1366634"/>
                </a:lnTo>
                <a:lnTo>
                  <a:pt x="2159685" y="1328534"/>
                </a:lnTo>
                <a:lnTo>
                  <a:pt x="2128113" y="1303134"/>
                </a:lnTo>
                <a:lnTo>
                  <a:pt x="2095195" y="1265034"/>
                </a:lnTo>
                <a:lnTo>
                  <a:pt x="2060981" y="1239634"/>
                </a:lnTo>
                <a:lnTo>
                  <a:pt x="2025510" y="1214234"/>
                </a:lnTo>
                <a:lnTo>
                  <a:pt x="1988845" y="1188834"/>
                </a:lnTo>
                <a:lnTo>
                  <a:pt x="1951024" y="1163434"/>
                </a:lnTo>
                <a:lnTo>
                  <a:pt x="1912112" y="1138034"/>
                </a:lnTo>
                <a:lnTo>
                  <a:pt x="1872132" y="1125334"/>
                </a:lnTo>
                <a:lnTo>
                  <a:pt x="1831149" y="1099934"/>
                </a:lnTo>
                <a:lnTo>
                  <a:pt x="1746377" y="1074534"/>
                </a:lnTo>
                <a:lnTo>
                  <a:pt x="1566951" y="1023734"/>
                </a:lnTo>
                <a:lnTo>
                  <a:pt x="1283614" y="1023734"/>
                </a:lnTo>
                <a:lnTo>
                  <a:pt x="1104188" y="1074534"/>
                </a:lnTo>
                <a:lnTo>
                  <a:pt x="1019416" y="1099934"/>
                </a:lnTo>
                <a:lnTo>
                  <a:pt x="978433" y="1125334"/>
                </a:lnTo>
                <a:lnTo>
                  <a:pt x="938453" y="1138034"/>
                </a:lnTo>
                <a:lnTo>
                  <a:pt x="899541" y="1163434"/>
                </a:lnTo>
                <a:lnTo>
                  <a:pt x="861720" y="1188834"/>
                </a:lnTo>
                <a:lnTo>
                  <a:pt x="825042" y="1214234"/>
                </a:lnTo>
                <a:lnTo>
                  <a:pt x="789584" y="1239634"/>
                </a:lnTo>
                <a:lnTo>
                  <a:pt x="755370" y="1265034"/>
                </a:lnTo>
                <a:lnTo>
                  <a:pt x="722452" y="1303134"/>
                </a:lnTo>
                <a:lnTo>
                  <a:pt x="690880" y="1328534"/>
                </a:lnTo>
                <a:lnTo>
                  <a:pt x="660704" y="1366634"/>
                </a:lnTo>
                <a:lnTo>
                  <a:pt x="631990" y="1404734"/>
                </a:lnTo>
                <a:lnTo>
                  <a:pt x="604761" y="1430134"/>
                </a:lnTo>
                <a:lnTo>
                  <a:pt x="579081" y="1468234"/>
                </a:lnTo>
                <a:lnTo>
                  <a:pt x="554990" y="1506334"/>
                </a:lnTo>
                <a:lnTo>
                  <a:pt x="532549" y="1544434"/>
                </a:lnTo>
                <a:lnTo>
                  <a:pt x="511797" y="1582534"/>
                </a:lnTo>
                <a:lnTo>
                  <a:pt x="492798" y="1633334"/>
                </a:lnTo>
                <a:lnTo>
                  <a:pt x="475576" y="1671434"/>
                </a:lnTo>
                <a:lnTo>
                  <a:pt x="460209" y="1709534"/>
                </a:lnTo>
                <a:lnTo>
                  <a:pt x="446722" y="1760334"/>
                </a:lnTo>
                <a:lnTo>
                  <a:pt x="435178" y="1798434"/>
                </a:lnTo>
                <a:lnTo>
                  <a:pt x="425627" y="1849234"/>
                </a:lnTo>
                <a:lnTo>
                  <a:pt x="418109" y="1887334"/>
                </a:lnTo>
                <a:lnTo>
                  <a:pt x="412673" y="1938134"/>
                </a:lnTo>
                <a:lnTo>
                  <a:pt x="409384" y="1988934"/>
                </a:lnTo>
                <a:lnTo>
                  <a:pt x="408266" y="2039734"/>
                </a:lnTo>
                <a:lnTo>
                  <a:pt x="408266" y="2700134"/>
                </a:lnTo>
                <a:lnTo>
                  <a:pt x="0" y="2700134"/>
                </a:lnTo>
                <a:lnTo>
                  <a:pt x="0" y="3208134"/>
                </a:lnTo>
                <a:lnTo>
                  <a:pt x="711568" y="3208134"/>
                </a:lnTo>
                <a:lnTo>
                  <a:pt x="755053" y="3195434"/>
                </a:lnTo>
                <a:lnTo>
                  <a:pt x="795108" y="3182734"/>
                </a:lnTo>
                <a:lnTo>
                  <a:pt x="830986" y="3157334"/>
                </a:lnTo>
                <a:lnTo>
                  <a:pt x="861974" y="3119234"/>
                </a:lnTo>
                <a:lnTo>
                  <a:pt x="887336" y="3081134"/>
                </a:lnTo>
                <a:lnTo>
                  <a:pt x="906360" y="3043034"/>
                </a:lnTo>
                <a:lnTo>
                  <a:pt x="918298" y="3004934"/>
                </a:lnTo>
                <a:lnTo>
                  <a:pt x="922439" y="2954134"/>
                </a:lnTo>
                <a:lnTo>
                  <a:pt x="922439" y="2039734"/>
                </a:lnTo>
                <a:lnTo>
                  <a:pt x="924750" y="1988934"/>
                </a:lnTo>
                <a:lnTo>
                  <a:pt x="931519" y="1938134"/>
                </a:lnTo>
                <a:lnTo>
                  <a:pt x="942555" y="1887334"/>
                </a:lnTo>
                <a:lnTo>
                  <a:pt x="957643" y="1849234"/>
                </a:lnTo>
                <a:lnTo>
                  <a:pt x="976553" y="1811134"/>
                </a:lnTo>
                <a:lnTo>
                  <a:pt x="999096" y="1773034"/>
                </a:lnTo>
                <a:lnTo>
                  <a:pt x="1025042" y="1734934"/>
                </a:lnTo>
                <a:lnTo>
                  <a:pt x="1054176" y="1696834"/>
                </a:lnTo>
                <a:lnTo>
                  <a:pt x="1086307" y="1658734"/>
                </a:lnTo>
                <a:lnTo>
                  <a:pt x="1121206" y="1633334"/>
                </a:lnTo>
                <a:lnTo>
                  <a:pt x="1158671" y="1607934"/>
                </a:lnTo>
                <a:lnTo>
                  <a:pt x="1198473" y="1582534"/>
                </a:lnTo>
                <a:lnTo>
                  <a:pt x="1240409" y="1569834"/>
                </a:lnTo>
                <a:lnTo>
                  <a:pt x="1284274" y="1557134"/>
                </a:lnTo>
                <a:lnTo>
                  <a:pt x="1376921" y="1531734"/>
                </a:lnTo>
                <a:lnTo>
                  <a:pt x="1473644" y="1531734"/>
                </a:lnTo>
                <a:lnTo>
                  <a:pt x="1566291" y="1557134"/>
                </a:lnTo>
                <a:lnTo>
                  <a:pt x="1610144" y="1569834"/>
                </a:lnTo>
                <a:lnTo>
                  <a:pt x="1652092" y="1582534"/>
                </a:lnTo>
                <a:lnTo>
                  <a:pt x="1691894" y="1607934"/>
                </a:lnTo>
                <a:lnTo>
                  <a:pt x="1729359" y="1633334"/>
                </a:lnTo>
                <a:lnTo>
                  <a:pt x="1764258" y="1658734"/>
                </a:lnTo>
                <a:lnTo>
                  <a:pt x="1796376" y="1696834"/>
                </a:lnTo>
                <a:lnTo>
                  <a:pt x="1825523" y="1734934"/>
                </a:lnTo>
                <a:lnTo>
                  <a:pt x="1851469" y="1773034"/>
                </a:lnTo>
                <a:lnTo>
                  <a:pt x="1874012" y="1811134"/>
                </a:lnTo>
                <a:lnTo>
                  <a:pt x="1892922" y="1849234"/>
                </a:lnTo>
                <a:lnTo>
                  <a:pt x="1908009" y="1887334"/>
                </a:lnTo>
                <a:lnTo>
                  <a:pt x="1919046" y="1938134"/>
                </a:lnTo>
                <a:lnTo>
                  <a:pt x="1925815" y="1988934"/>
                </a:lnTo>
                <a:lnTo>
                  <a:pt x="1928126" y="2039734"/>
                </a:lnTo>
                <a:lnTo>
                  <a:pt x="1928126" y="2954134"/>
                </a:lnTo>
                <a:lnTo>
                  <a:pt x="1932266" y="3004934"/>
                </a:lnTo>
                <a:lnTo>
                  <a:pt x="1944204" y="3043034"/>
                </a:lnTo>
                <a:lnTo>
                  <a:pt x="1963229" y="3081134"/>
                </a:lnTo>
                <a:lnTo>
                  <a:pt x="1988591" y="3119234"/>
                </a:lnTo>
                <a:lnTo>
                  <a:pt x="2019579" y="3157334"/>
                </a:lnTo>
                <a:lnTo>
                  <a:pt x="2055456" y="3182734"/>
                </a:lnTo>
                <a:lnTo>
                  <a:pt x="2095500" y="3195434"/>
                </a:lnTo>
                <a:lnTo>
                  <a:pt x="2138997" y="3208134"/>
                </a:lnTo>
                <a:lnTo>
                  <a:pt x="3107702" y="3208134"/>
                </a:lnTo>
                <a:lnTo>
                  <a:pt x="3156051" y="3220834"/>
                </a:lnTo>
                <a:lnTo>
                  <a:pt x="3203130" y="3220834"/>
                </a:lnTo>
                <a:lnTo>
                  <a:pt x="3248698" y="3233534"/>
                </a:lnTo>
                <a:lnTo>
                  <a:pt x="3292564" y="3246234"/>
                </a:lnTo>
                <a:lnTo>
                  <a:pt x="3334512" y="3271634"/>
                </a:lnTo>
                <a:lnTo>
                  <a:pt x="3374313" y="3284334"/>
                </a:lnTo>
                <a:lnTo>
                  <a:pt x="3411778" y="3322434"/>
                </a:lnTo>
                <a:lnTo>
                  <a:pt x="3446665" y="3347834"/>
                </a:lnTo>
                <a:lnTo>
                  <a:pt x="3478796" y="3373234"/>
                </a:lnTo>
                <a:lnTo>
                  <a:pt x="3507943" y="3411334"/>
                </a:lnTo>
                <a:lnTo>
                  <a:pt x="3533889" y="3449434"/>
                </a:lnTo>
                <a:lnTo>
                  <a:pt x="3556431" y="3487534"/>
                </a:lnTo>
                <a:lnTo>
                  <a:pt x="3575342" y="3525634"/>
                </a:lnTo>
                <a:lnTo>
                  <a:pt x="3590417" y="3576434"/>
                </a:lnTo>
                <a:lnTo>
                  <a:pt x="3601453" y="3627234"/>
                </a:lnTo>
                <a:lnTo>
                  <a:pt x="3608235" y="3665334"/>
                </a:lnTo>
                <a:lnTo>
                  <a:pt x="3610546" y="3716134"/>
                </a:lnTo>
                <a:lnTo>
                  <a:pt x="3608235" y="3766934"/>
                </a:lnTo>
                <a:lnTo>
                  <a:pt x="3601453" y="3817734"/>
                </a:lnTo>
                <a:lnTo>
                  <a:pt x="3590417" y="3855834"/>
                </a:lnTo>
                <a:lnTo>
                  <a:pt x="3575342" y="3906634"/>
                </a:lnTo>
                <a:lnTo>
                  <a:pt x="3556431" y="3944734"/>
                </a:lnTo>
                <a:lnTo>
                  <a:pt x="3533889" y="3982834"/>
                </a:lnTo>
                <a:lnTo>
                  <a:pt x="3507943" y="4020934"/>
                </a:lnTo>
                <a:lnTo>
                  <a:pt x="3478796" y="4059034"/>
                </a:lnTo>
                <a:lnTo>
                  <a:pt x="3446665" y="4084434"/>
                </a:lnTo>
                <a:lnTo>
                  <a:pt x="3411778" y="4122534"/>
                </a:lnTo>
                <a:lnTo>
                  <a:pt x="3374313" y="4147934"/>
                </a:lnTo>
                <a:lnTo>
                  <a:pt x="3334512" y="4160634"/>
                </a:lnTo>
                <a:lnTo>
                  <a:pt x="3292564" y="4186034"/>
                </a:lnTo>
                <a:lnTo>
                  <a:pt x="3248698" y="4198734"/>
                </a:lnTo>
                <a:lnTo>
                  <a:pt x="3203130" y="4211434"/>
                </a:lnTo>
                <a:lnTo>
                  <a:pt x="3156051" y="4211434"/>
                </a:lnTo>
                <a:lnTo>
                  <a:pt x="3107702" y="4224134"/>
                </a:lnTo>
                <a:lnTo>
                  <a:pt x="2138997" y="4224134"/>
                </a:lnTo>
                <a:lnTo>
                  <a:pt x="2095500" y="4236834"/>
                </a:lnTo>
                <a:lnTo>
                  <a:pt x="2055456" y="4249534"/>
                </a:lnTo>
                <a:lnTo>
                  <a:pt x="2019579" y="4274934"/>
                </a:lnTo>
                <a:lnTo>
                  <a:pt x="1988591" y="4313034"/>
                </a:lnTo>
                <a:lnTo>
                  <a:pt x="1963229" y="4351134"/>
                </a:lnTo>
                <a:lnTo>
                  <a:pt x="1944204" y="4389234"/>
                </a:lnTo>
                <a:lnTo>
                  <a:pt x="1932266" y="4427334"/>
                </a:lnTo>
                <a:lnTo>
                  <a:pt x="1928126" y="4478134"/>
                </a:lnTo>
                <a:lnTo>
                  <a:pt x="1928126" y="5405234"/>
                </a:lnTo>
                <a:lnTo>
                  <a:pt x="1925815" y="5443334"/>
                </a:lnTo>
                <a:lnTo>
                  <a:pt x="1919046" y="5494134"/>
                </a:lnTo>
                <a:lnTo>
                  <a:pt x="1908009" y="5544934"/>
                </a:lnTo>
                <a:lnTo>
                  <a:pt x="1892922" y="5583034"/>
                </a:lnTo>
                <a:lnTo>
                  <a:pt x="1874012" y="5621134"/>
                </a:lnTo>
                <a:lnTo>
                  <a:pt x="1851469" y="5659234"/>
                </a:lnTo>
                <a:lnTo>
                  <a:pt x="1825523" y="5697334"/>
                </a:lnTo>
                <a:lnTo>
                  <a:pt x="1796376" y="5735434"/>
                </a:lnTo>
                <a:lnTo>
                  <a:pt x="1764258" y="5773534"/>
                </a:lnTo>
                <a:lnTo>
                  <a:pt x="1729359" y="5798934"/>
                </a:lnTo>
                <a:lnTo>
                  <a:pt x="1691894" y="5824334"/>
                </a:lnTo>
                <a:lnTo>
                  <a:pt x="1652092" y="5849734"/>
                </a:lnTo>
                <a:lnTo>
                  <a:pt x="1610144" y="5862434"/>
                </a:lnTo>
                <a:lnTo>
                  <a:pt x="1566291" y="5887834"/>
                </a:lnTo>
                <a:lnTo>
                  <a:pt x="1520710" y="5887834"/>
                </a:lnTo>
                <a:lnTo>
                  <a:pt x="1473644" y="5900534"/>
                </a:lnTo>
                <a:lnTo>
                  <a:pt x="1376921" y="5900534"/>
                </a:lnTo>
                <a:lnTo>
                  <a:pt x="1329855" y="5887834"/>
                </a:lnTo>
                <a:lnTo>
                  <a:pt x="1284274" y="5887834"/>
                </a:lnTo>
                <a:lnTo>
                  <a:pt x="1240409" y="5862434"/>
                </a:lnTo>
                <a:lnTo>
                  <a:pt x="1198473" y="5849734"/>
                </a:lnTo>
                <a:lnTo>
                  <a:pt x="1158671" y="5824334"/>
                </a:lnTo>
                <a:lnTo>
                  <a:pt x="1121206" y="5798934"/>
                </a:lnTo>
                <a:lnTo>
                  <a:pt x="1086307" y="5773534"/>
                </a:lnTo>
                <a:lnTo>
                  <a:pt x="1054176" y="5735434"/>
                </a:lnTo>
                <a:lnTo>
                  <a:pt x="1025042" y="5697334"/>
                </a:lnTo>
                <a:lnTo>
                  <a:pt x="999096" y="5659234"/>
                </a:lnTo>
                <a:lnTo>
                  <a:pt x="976553" y="5621134"/>
                </a:lnTo>
                <a:lnTo>
                  <a:pt x="957643" y="5583034"/>
                </a:lnTo>
                <a:lnTo>
                  <a:pt x="942555" y="5544934"/>
                </a:lnTo>
                <a:lnTo>
                  <a:pt x="931519" y="5494134"/>
                </a:lnTo>
                <a:lnTo>
                  <a:pt x="924750" y="5443334"/>
                </a:lnTo>
                <a:lnTo>
                  <a:pt x="922439" y="5405234"/>
                </a:lnTo>
                <a:lnTo>
                  <a:pt x="922439" y="4478134"/>
                </a:lnTo>
                <a:lnTo>
                  <a:pt x="918298" y="4427334"/>
                </a:lnTo>
                <a:lnTo>
                  <a:pt x="906360" y="4389234"/>
                </a:lnTo>
                <a:lnTo>
                  <a:pt x="887336" y="4351134"/>
                </a:lnTo>
                <a:lnTo>
                  <a:pt x="861974" y="4313034"/>
                </a:lnTo>
                <a:lnTo>
                  <a:pt x="830986" y="4274934"/>
                </a:lnTo>
                <a:lnTo>
                  <a:pt x="795108" y="4249534"/>
                </a:lnTo>
                <a:lnTo>
                  <a:pt x="755053" y="4236834"/>
                </a:lnTo>
                <a:lnTo>
                  <a:pt x="711568" y="4224134"/>
                </a:lnTo>
                <a:lnTo>
                  <a:pt x="0" y="4224134"/>
                </a:lnTo>
                <a:lnTo>
                  <a:pt x="0" y="4732134"/>
                </a:lnTo>
                <a:lnTo>
                  <a:pt x="408266" y="4732134"/>
                </a:lnTo>
                <a:lnTo>
                  <a:pt x="408266" y="5405234"/>
                </a:lnTo>
                <a:lnTo>
                  <a:pt x="409384" y="5443334"/>
                </a:lnTo>
                <a:lnTo>
                  <a:pt x="412673" y="5494134"/>
                </a:lnTo>
                <a:lnTo>
                  <a:pt x="418109" y="5544934"/>
                </a:lnTo>
                <a:lnTo>
                  <a:pt x="425627" y="5583034"/>
                </a:lnTo>
                <a:lnTo>
                  <a:pt x="435178" y="5633834"/>
                </a:lnTo>
                <a:lnTo>
                  <a:pt x="446722" y="5671934"/>
                </a:lnTo>
                <a:lnTo>
                  <a:pt x="460209" y="5722734"/>
                </a:lnTo>
                <a:lnTo>
                  <a:pt x="475576" y="5760834"/>
                </a:lnTo>
                <a:lnTo>
                  <a:pt x="492798" y="5798934"/>
                </a:lnTo>
                <a:lnTo>
                  <a:pt x="511797" y="5849734"/>
                </a:lnTo>
                <a:lnTo>
                  <a:pt x="532549" y="5887834"/>
                </a:lnTo>
                <a:lnTo>
                  <a:pt x="554990" y="5925934"/>
                </a:lnTo>
                <a:lnTo>
                  <a:pt x="579081" y="5964034"/>
                </a:lnTo>
                <a:lnTo>
                  <a:pt x="604761" y="6002134"/>
                </a:lnTo>
                <a:lnTo>
                  <a:pt x="631990" y="6040234"/>
                </a:lnTo>
                <a:lnTo>
                  <a:pt x="660704" y="6065634"/>
                </a:lnTo>
                <a:lnTo>
                  <a:pt x="690880" y="6103734"/>
                </a:lnTo>
                <a:lnTo>
                  <a:pt x="722452" y="6129134"/>
                </a:lnTo>
                <a:lnTo>
                  <a:pt x="755370" y="6167234"/>
                </a:lnTo>
                <a:lnTo>
                  <a:pt x="789584" y="6192634"/>
                </a:lnTo>
                <a:lnTo>
                  <a:pt x="825042" y="6218034"/>
                </a:lnTo>
                <a:lnTo>
                  <a:pt x="861720" y="6243434"/>
                </a:lnTo>
                <a:lnTo>
                  <a:pt x="899541" y="6268834"/>
                </a:lnTo>
                <a:lnTo>
                  <a:pt x="938453" y="6294234"/>
                </a:lnTo>
                <a:lnTo>
                  <a:pt x="978433" y="6306934"/>
                </a:lnTo>
                <a:lnTo>
                  <a:pt x="1019416" y="6332334"/>
                </a:lnTo>
                <a:lnTo>
                  <a:pt x="1104188" y="6357734"/>
                </a:lnTo>
                <a:lnTo>
                  <a:pt x="1147876" y="6383134"/>
                </a:lnTo>
                <a:lnTo>
                  <a:pt x="1192377" y="6383134"/>
                </a:lnTo>
                <a:lnTo>
                  <a:pt x="1283614" y="6408534"/>
                </a:lnTo>
                <a:lnTo>
                  <a:pt x="1377480" y="6408534"/>
                </a:lnTo>
                <a:lnTo>
                  <a:pt x="1425282" y="6421234"/>
                </a:lnTo>
                <a:lnTo>
                  <a:pt x="1473085" y="6408534"/>
                </a:lnTo>
                <a:lnTo>
                  <a:pt x="1566951" y="6408534"/>
                </a:lnTo>
                <a:lnTo>
                  <a:pt x="1658175" y="6383134"/>
                </a:lnTo>
                <a:lnTo>
                  <a:pt x="1702689" y="6383134"/>
                </a:lnTo>
                <a:lnTo>
                  <a:pt x="1746377" y="6357734"/>
                </a:lnTo>
                <a:lnTo>
                  <a:pt x="1831149" y="6332334"/>
                </a:lnTo>
                <a:lnTo>
                  <a:pt x="1872132" y="6306934"/>
                </a:lnTo>
                <a:lnTo>
                  <a:pt x="1912112" y="6294234"/>
                </a:lnTo>
                <a:lnTo>
                  <a:pt x="1951024" y="6268834"/>
                </a:lnTo>
                <a:lnTo>
                  <a:pt x="1988845" y="6243434"/>
                </a:lnTo>
                <a:lnTo>
                  <a:pt x="2025510" y="6218034"/>
                </a:lnTo>
                <a:lnTo>
                  <a:pt x="2060981" y="6192634"/>
                </a:lnTo>
                <a:lnTo>
                  <a:pt x="2095195" y="6167234"/>
                </a:lnTo>
                <a:lnTo>
                  <a:pt x="2128113" y="6129134"/>
                </a:lnTo>
                <a:lnTo>
                  <a:pt x="2159685" y="6103734"/>
                </a:lnTo>
                <a:lnTo>
                  <a:pt x="2189848" y="6065634"/>
                </a:lnTo>
                <a:lnTo>
                  <a:pt x="2218575" y="6040234"/>
                </a:lnTo>
                <a:lnTo>
                  <a:pt x="2245804" y="6002134"/>
                </a:lnTo>
                <a:lnTo>
                  <a:pt x="2271484" y="5964034"/>
                </a:lnTo>
                <a:lnTo>
                  <a:pt x="2295575" y="5925934"/>
                </a:lnTo>
                <a:lnTo>
                  <a:pt x="2310536" y="5900534"/>
                </a:lnTo>
                <a:lnTo>
                  <a:pt x="2318016" y="5887834"/>
                </a:lnTo>
                <a:lnTo>
                  <a:pt x="2338755" y="5849734"/>
                </a:lnTo>
                <a:lnTo>
                  <a:pt x="2357767" y="5798934"/>
                </a:lnTo>
                <a:lnTo>
                  <a:pt x="2374989" y="5760834"/>
                </a:lnTo>
                <a:lnTo>
                  <a:pt x="2390356" y="5722734"/>
                </a:lnTo>
                <a:lnTo>
                  <a:pt x="2403843" y="5671934"/>
                </a:lnTo>
                <a:lnTo>
                  <a:pt x="2415387" y="5633834"/>
                </a:lnTo>
                <a:lnTo>
                  <a:pt x="2424938" y="5583034"/>
                </a:lnTo>
                <a:lnTo>
                  <a:pt x="2432456" y="5544934"/>
                </a:lnTo>
                <a:lnTo>
                  <a:pt x="2437892" y="5494134"/>
                </a:lnTo>
                <a:lnTo>
                  <a:pt x="2441181" y="5443334"/>
                </a:lnTo>
                <a:lnTo>
                  <a:pt x="2442299" y="5405234"/>
                </a:lnTo>
                <a:lnTo>
                  <a:pt x="2442299" y="4732134"/>
                </a:lnTo>
                <a:lnTo>
                  <a:pt x="3202736" y="4732134"/>
                </a:lnTo>
                <a:lnTo>
                  <a:pt x="3249371" y="4719434"/>
                </a:lnTo>
                <a:lnTo>
                  <a:pt x="3295332" y="4719434"/>
                </a:lnTo>
                <a:lnTo>
                  <a:pt x="3340595" y="4706734"/>
                </a:lnTo>
                <a:lnTo>
                  <a:pt x="3471634" y="4668634"/>
                </a:lnTo>
                <a:lnTo>
                  <a:pt x="3513569" y="4643234"/>
                </a:lnTo>
                <a:lnTo>
                  <a:pt x="3554552" y="4630534"/>
                </a:lnTo>
                <a:lnTo>
                  <a:pt x="3594519" y="4605134"/>
                </a:lnTo>
                <a:lnTo>
                  <a:pt x="3633444" y="4592434"/>
                </a:lnTo>
                <a:lnTo>
                  <a:pt x="3671265" y="4567034"/>
                </a:lnTo>
                <a:lnTo>
                  <a:pt x="3707930" y="4541634"/>
                </a:lnTo>
                <a:lnTo>
                  <a:pt x="3743401" y="4516234"/>
                </a:lnTo>
                <a:lnTo>
                  <a:pt x="3777615" y="4478134"/>
                </a:lnTo>
                <a:lnTo>
                  <a:pt x="3810533" y="4452734"/>
                </a:lnTo>
                <a:lnTo>
                  <a:pt x="3842105" y="4414634"/>
                </a:lnTo>
                <a:lnTo>
                  <a:pt x="3872268" y="4389234"/>
                </a:lnTo>
                <a:lnTo>
                  <a:pt x="3900995" y="4351134"/>
                </a:lnTo>
                <a:lnTo>
                  <a:pt x="3928224" y="4313034"/>
                </a:lnTo>
                <a:lnTo>
                  <a:pt x="3953903" y="4274934"/>
                </a:lnTo>
                <a:lnTo>
                  <a:pt x="3977983" y="4236834"/>
                </a:lnTo>
                <a:lnTo>
                  <a:pt x="4000436" y="4198734"/>
                </a:lnTo>
                <a:lnTo>
                  <a:pt x="4021175" y="4160634"/>
                </a:lnTo>
                <a:lnTo>
                  <a:pt x="4040187" y="4122534"/>
                </a:lnTo>
                <a:lnTo>
                  <a:pt x="4057396" y="4084434"/>
                </a:lnTo>
                <a:lnTo>
                  <a:pt x="4072775" y="4033634"/>
                </a:lnTo>
                <a:lnTo>
                  <a:pt x="4086263" y="3995534"/>
                </a:lnTo>
                <a:lnTo>
                  <a:pt x="4097807" y="3944734"/>
                </a:lnTo>
                <a:lnTo>
                  <a:pt x="4107357" y="3906634"/>
                </a:lnTo>
                <a:lnTo>
                  <a:pt x="4114876" y="3855834"/>
                </a:lnTo>
                <a:lnTo>
                  <a:pt x="4120311" y="3817734"/>
                </a:lnTo>
                <a:lnTo>
                  <a:pt x="4123601" y="3766934"/>
                </a:lnTo>
                <a:lnTo>
                  <a:pt x="4124706" y="3716134"/>
                </a:lnTo>
                <a:close/>
              </a:path>
              <a:path w="5151755" h="7442200">
                <a:moveTo>
                  <a:pt x="4486935" y="1409700"/>
                </a:moveTo>
                <a:lnTo>
                  <a:pt x="4486338" y="1371600"/>
                </a:lnTo>
                <a:lnTo>
                  <a:pt x="4481995" y="1333500"/>
                </a:lnTo>
                <a:lnTo>
                  <a:pt x="4473892" y="1282700"/>
                </a:lnTo>
                <a:lnTo>
                  <a:pt x="4462005" y="1244600"/>
                </a:lnTo>
                <a:lnTo>
                  <a:pt x="4446295" y="1193800"/>
                </a:lnTo>
                <a:lnTo>
                  <a:pt x="4426737" y="1155700"/>
                </a:lnTo>
                <a:lnTo>
                  <a:pt x="4411116" y="1130300"/>
                </a:lnTo>
                <a:lnTo>
                  <a:pt x="4403306" y="1117600"/>
                </a:lnTo>
                <a:lnTo>
                  <a:pt x="4375975" y="1079500"/>
                </a:lnTo>
                <a:lnTo>
                  <a:pt x="4341444" y="1041400"/>
                </a:lnTo>
                <a:lnTo>
                  <a:pt x="4303852" y="1003300"/>
                </a:lnTo>
                <a:lnTo>
                  <a:pt x="4263555" y="977900"/>
                </a:lnTo>
                <a:lnTo>
                  <a:pt x="4243324" y="965847"/>
                </a:lnTo>
                <a:lnTo>
                  <a:pt x="4243324" y="1409700"/>
                </a:lnTo>
                <a:lnTo>
                  <a:pt x="4238168" y="1447800"/>
                </a:lnTo>
                <a:lnTo>
                  <a:pt x="4225353" y="1498600"/>
                </a:lnTo>
                <a:lnTo>
                  <a:pt x="4205033" y="1536700"/>
                </a:lnTo>
                <a:lnTo>
                  <a:pt x="4177322" y="1574800"/>
                </a:lnTo>
                <a:lnTo>
                  <a:pt x="4142346" y="1612900"/>
                </a:lnTo>
                <a:lnTo>
                  <a:pt x="4101960" y="1638300"/>
                </a:lnTo>
                <a:lnTo>
                  <a:pt x="4058716" y="1651000"/>
                </a:lnTo>
                <a:lnTo>
                  <a:pt x="4013657" y="1663700"/>
                </a:lnTo>
                <a:lnTo>
                  <a:pt x="3922420" y="1663700"/>
                </a:lnTo>
                <a:lnTo>
                  <a:pt x="3878389" y="1651000"/>
                </a:lnTo>
                <a:lnTo>
                  <a:pt x="3836835" y="1625600"/>
                </a:lnTo>
                <a:lnTo>
                  <a:pt x="3798824" y="1600200"/>
                </a:lnTo>
                <a:lnTo>
                  <a:pt x="3765448" y="1562100"/>
                </a:lnTo>
                <a:lnTo>
                  <a:pt x="3738842" y="1524000"/>
                </a:lnTo>
                <a:lnTo>
                  <a:pt x="3720363" y="1485900"/>
                </a:lnTo>
                <a:lnTo>
                  <a:pt x="3709886" y="1435100"/>
                </a:lnTo>
                <a:lnTo>
                  <a:pt x="3707295" y="1397000"/>
                </a:lnTo>
                <a:lnTo>
                  <a:pt x="3712464" y="1346200"/>
                </a:lnTo>
                <a:lnTo>
                  <a:pt x="3725265" y="1308100"/>
                </a:lnTo>
                <a:lnTo>
                  <a:pt x="3745585" y="1257300"/>
                </a:lnTo>
                <a:lnTo>
                  <a:pt x="3773297" y="1219200"/>
                </a:lnTo>
                <a:lnTo>
                  <a:pt x="3808285" y="1193800"/>
                </a:lnTo>
                <a:lnTo>
                  <a:pt x="3848658" y="1168400"/>
                </a:lnTo>
                <a:lnTo>
                  <a:pt x="3891902" y="1143000"/>
                </a:lnTo>
                <a:lnTo>
                  <a:pt x="3936962" y="1130300"/>
                </a:lnTo>
                <a:lnTo>
                  <a:pt x="3982745" y="1130300"/>
                </a:lnTo>
                <a:lnTo>
                  <a:pt x="4072229" y="1155700"/>
                </a:lnTo>
                <a:lnTo>
                  <a:pt x="4113796" y="1168400"/>
                </a:lnTo>
                <a:lnTo>
                  <a:pt x="4151795" y="1193800"/>
                </a:lnTo>
                <a:lnTo>
                  <a:pt x="4185170" y="1231900"/>
                </a:lnTo>
                <a:lnTo>
                  <a:pt x="4211777" y="1270000"/>
                </a:lnTo>
                <a:lnTo>
                  <a:pt x="4230255" y="1320800"/>
                </a:lnTo>
                <a:lnTo>
                  <a:pt x="4240733" y="1358900"/>
                </a:lnTo>
                <a:lnTo>
                  <a:pt x="4243324" y="1409700"/>
                </a:lnTo>
                <a:lnTo>
                  <a:pt x="4243324" y="965847"/>
                </a:lnTo>
                <a:lnTo>
                  <a:pt x="4220921" y="952500"/>
                </a:lnTo>
                <a:lnTo>
                  <a:pt x="4176293" y="927100"/>
                </a:lnTo>
                <a:lnTo>
                  <a:pt x="4082567" y="901700"/>
                </a:lnTo>
                <a:lnTo>
                  <a:pt x="4034167" y="889000"/>
                </a:lnTo>
                <a:lnTo>
                  <a:pt x="3936149" y="889000"/>
                </a:lnTo>
                <a:lnTo>
                  <a:pt x="3887254" y="901700"/>
                </a:lnTo>
                <a:lnTo>
                  <a:pt x="3849014" y="863600"/>
                </a:lnTo>
                <a:lnTo>
                  <a:pt x="3810368" y="838200"/>
                </a:lnTo>
                <a:lnTo>
                  <a:pt x="3771341" y="800100"/>
                </a:lnTo>
                <a:lnTo>
                  <a:pt x="3731907" y="774700"/>
                </a:lnTo>
                <a:lnTo>
                  <a:pt x="3692106" y="736600"/>
                </a:lnTo>
                <a:lnTo>
                  <a:pt x="3611359" y="685800"/>
                </a:lnTo>
                <a:lnTo>
                  <a:pt x="3570440" y="647700"/>
                </a:lnTo>
                <a:lnTo>
                  <a:pt x="3487534" y="596900"/>
                </a:lnTo>
                <a:lnTo>
                  <a:pt x="3317646" y="495300"/>
                </a:lnTo>
                <a:lnTo>
                  <a:pt x="3142665" y="393700"/>
                </a:lnTo>
                <a:lnTo>
                  <a:pt x="3098177" y="381000"/>
                </a:lnTo>
                <a:lnTo>
                  <a:pt x="3008338" y="330200"/>
                </a:lnTo>
                <a:lnTo>
                  <a:pt x="2962999" y="317500"/>
                </a:lnTo>
                <a:lnTo>
                  <a:pt x="2917393" y="292100"/>
                </a:lnTo>
                <a:lnTo>
                  <a:pt x="2871533" y="279400"/>
                </a:lnTo>
                <a:lnTo>
                  <a:pt x="2825419" y="254000"/>
                </a:lnTo>
                <a:lnTo>
                  <a:pt x="2779052" y="241300"/>
                </a:lnTo>
                <a:lnTo>
                  <a:pt x="2732455" y="215900"/>
                </a:lnTo>
                <a:lnTo>
                  <a:pt x="2638539" y="190500"/>
                </a:lnTo>
                <a:lnTo>
                  <a:pt x="2591257" y="165100"/>
                </a:lnTo>
                <a:lnTo>
                  <a:pt x="2254542" y="76200"/>
                </a:lnTo>
                <a:lnTo>
                  <a:pt x="2205710" y="76200"/>
                </a:lnTo>
                <a:lnTo>
                  <a:pt x="2058250" y="38100"/>
                </a:lnTo>
                <a:lnTo>
                  <a:pt x="2008797" y="38100"/>
                </a:lnTo>
                <a:lnTo>
                  <a:pt x="1959203" y="25400"/>
                </a:lnTo>
                <a:lnTo>
                  <a:pt x="1909483" y="25400"/>
                </a:lnTo>
                <a:lnTo>
                  <a:pt x="1859635" y="12700"/>
                </a:lnTo>
                <a:lnTo>
                  <a:pt x="1809661" y="12700"/>
                </a:lnTo>
                <a:lnTo>
                  <a:pt x="1759585" y="0"/>
                </a:lnTo>
                <a:lnTo>
                  <a:pt x="1168831" y="0"/>
                </a:lnTo>
                <a:lnTo>
                  <a:pt x="1121333" y="12700"/>
                </a:lnTo>
                <a:lnTo>
                  <a:pt x="1026871" y="12700"/>
                </a:lnTo>
                <a:lnTo>
                  <a:pt x="979893" y="25400"/>
                </a:lnTo>
                <a:lnTo>
                  <a:pt x="933107" y="25400"/>
                </a:lnTo>
                <a:lnTo>
                  <a:pt x="840066" y="50800"/>
                </a:lnTo>
                <a:lnTo>
                  <a:pt x="793838" y="50800"/>
                </a:lnTo>
                <a:lnTo>
                  <a:pt x="701967" y="76200"/>
                </a:lnTo>
                <a:lnTo>
                  <a:pt x="656336" y="76200"/>
                </a:lnTo>
                <a:lnTo>
                  <a:pt x="211988" y="203200"/>
                </a:lnTo>
                <a:lnTo>
                  <a:pt x="168833" y="228600"/>
                </a:lnTo>
                <a:lnTo>
                  <a:pt x="83273" y="254000"/>
                </a:lnTo>
                <a:lnTo>
                  <a:pt x="40868" y="279400"/>
                </a:lnTo>
                <a:lnTo>
                  <a:pt x="0" y="292100"/>
                </a:lnTo>
                <a:lnTo>
                  <a:pt x="0" y="952500"/>
                </a:lnTo>
                <a:lnTo>
                  <a:pt x="27571" y="939800"/>
                </a:lnTo>
                <a:lnTo>
                  <a:pt x="67906" y="927100"/>
                </a:lnTo>
                <a:lnTo>
                  <a:pt x="149593" y="876300"/>
                </a:lnTo>
                <a:lnTo>
                  <a:pt x="232562" y="850900"/>
                </a:lnTo>
                <a:lnTo>
                  <a:pt x="274510" y="825500"/>
                </a:lnTo>
                <a:lnTo>
                  <a:pt x="359333" y="800100"/>
                </a:lnTo>
                <a:lnTo>
                  <a:pt x="402183" y="774700"/>
                </a:lnTo>
                <a:lnTo>
                  <a:pt x="800277" y="660400"/>
                </a:lnTo>
                <a:lnTo>
                  <a:pt x="845794" y="660400"/>
                </a:lnTo>
                <a:lnTo>
                  <a:pt x="937526" y="635000"/>
                </a:lnTo>
                <a:lnTo>
                  <a:pt x="983729" y="635000"/>
                </a:lnTo>
                <a:lnTo>
                  <a:pt x="1030160" y="622300"/>
                </a:lnTo>
                <a:lnTo>
                  <a:pt x="1076807" y="622300"/>
                </a:lnTo>
                <a:lnTo>
                  <a:pt x="1123670" y="609600"/>
                </a:lnTo>
                <a:lnTo>
                  <a:pt x="1217993" y="609600"/>
                </a:lnTo>
                <a:lnTo>
                  <a:pt x="1265440" y="596900"/>
                </a:lnTo>
                <a:lnTo>
                  <a:pt x="1657883" y="596900"/>
                </a:lnTo>
                <a:lnTo>
                  <a:pt x="1707819" y="609600"/>
                </a:lnTo>
                <a:lnTo>
                  <a:pt x="1807286" y="609600"/>
                </a:lnTo>
                <a:lnTo>
                  <a:pt x="1856816" y="622300"/>
                </a:lnTo>
                <a:lnTo>
                  <a:pt x="1906193" y="622300"/>
                </a:lnTo>
                <a:lnTo>
                  <a:pt x="2004466" y="647700"/>
                </a:lnTo>
                <a:lnTo>
                  <a:pt x="2053323" y="647700"/>
                </a:lnTo>
                <a:lnTo>
                  <a:pt x="2436774" y="749300"/>
                </a:lnTo>
                <a:lnTo>
                  <a:pt x="2483624" y="774700"/>
                </a:lnTo>
                <a:lnTo>
                  <a:pt x="2576525" y="800100"/>
                </a:lnTo>
                <a:lnTo>
                  <a:pt x="2622550" y="825500"/>
                </a:lnTo>
                <a:lnTo>
                  <a:pt x="2668282" y="838200"/>
                </a:lnTo>
                <a:lnTo>
                  <a:pt x="2713698" y="863600"/>
                </a:lnTo>
                <a:lnTo>
                  <a:pt x="2758808" y="876300"/>
                </a:lnTo>
                <a:lnTo>
                  <a:pt x="2848051" y="927100"/>
                </a:lnTo>
                <a:lnTo>
                  <a:pt x="2892171" y="939800"/>
                </a:lnTo>
                <a:lnTo>
                  <a:pt x="3022384" y="1016000"/>
                </a:lnTo>
                <a:lnTo>
                  <a:pt x="3149193" y="1092200"/>
                </a:lnTo>
                <a:lnTo>
                  <a:pt x="3231743" y="1143000"/>
                </a:lnTo>
                <a:lnTo>
                  <a:pt x="3272383" y="1181100"/>
                </a:lnTo>
                <a:lnTo>
                  <a:pt x="3352368" y="1231900"/>
                </a:lnTo>
                <a:lnTo>
                  <a:pt x="3391687" y="1270000"/>
                </a:lnTo>
                <a:lnTo>
                  <a:pt x="3430562" y="1295400"/>
                </a:lnTo>
                <a:lnTo>
                  <a:pt x="3468954" y="1333500"/>
                </a:lnTo>
                <a:lnTo>
                  <a:pt x="3464344" y="1384300"/>
                </a:lnTo>
                <a:lnTo>
                  <a:pt x="3464712" y="1435100"/>
                </a:lnTo>
                <a:lnTo>
                  <a:pt x="3470110" y="1485900"/>
                </a:lnTo>
                <a:lnTo>
                  <a:pt x="3480612" y="1536700"/>
                </a:lnTo>
                <a:lnTo>
                  <a:pt x="3496259" y="1587500"/>
                </a:lnTo>
                <a:lnTo>
                  <a:pt x="3517112" y="1625600"/>
                </a:lnTo>
                <a:lnTo>
                  <a:pt x="3543223" y="1676400"/>
                </a:lnTo>
                <a:lnTo>
                  <a:pt x="3574643" y="1714500"/>
                </a:lnTo>
                <a:lnTo>
                  <a:pt x="3605276" y="1752600"/>
                </a:lnTo>
                <a:lnTo>
                  <a:pt x="3638372" y="1790700"/>
                </a:lnTo>
                <a:lnTo>
                  <a:pt x="3673678" y="1816100"/>
                </a:lnTo>
                <a:lnTo>
                  <a:pt x="3710940" y="1841500"/>
                </a:lnTo>
                <a:lnTo>
                  <a:pt x="3749891" y="1866900"/>
                </a:lnTo>
                <a:lnTo>
                  <a:pt x="3831869" y="1892300"/>
                </a:lnTo>
                <a:lnTo>
                  <a:pt x="3874376" y="1905000"/>
                </a:lnTo>
                <a:lnTo>
                  <a:pt x="3917556" y="1905000"/>
                </a:lnTo>
                <a:lnTo>
                  <a:pt x="3961155" y="1917700"/>
                </a:lnTo>
                <a:lnTo>
                  <a:pt x="4004919" y="1917700"/>
                </a:lnTo>
                <a:lnTo>
                  <a:pt x="4048582" y="1905000"/>
                </a:lnTo>
                <a:lnTo>
                  <a:pt x="4091889" y="1905000"/>
                </a:lnTo>
                <a:lnTo>
                  <a:pt x="4134599" y="1892300"/>
                </a:lnTo>
                <a:lnTo>
                  <a:pt x="4176433" y="1866900"/>
                </a:lnTo>
                <a:lnTo>
                  <a:pt x="4217162" y="1854200"/>
                </a:lnTo>
                <a:lnTo>
                  <a:pt x="4256506" y="1828800"/>
                </a:lnTo>
                <a:lnTo>
                  <a:pt x="4294213" y="1803400"/>
                </a:lnTo>
                <a:lnTo>
                  <a:pt x="4329315" y="1765300"/>
                </a:lnTo>
                <a:lnTo>
                  <a:pt x="4360977" y="1739900"/>
                </a:lnTo>
                <a:lnTo>
                  <a:pt x="4389171" y="1701800"/>
                </a:lnTo>
                <a:lnTo>
                  <a:pt x="4413859" y="1663700"/>
                </a:lnTo>
                <a:lnTo>
                  <a:pt x="4435030" y="1625600"/>
                </a:lnTo>
                <a:lnTo>
                  <a:pt x="4452645" y="1587500"/>
                </a:lnTo>
                <a:lnTo>
                  <a:pt x="4466666" y="1549400"/>
                </a:lnTo>
                <a:lnTo>
                  <a:pt x="4477080" y="1498600"/>
                </a:lnTo>
                <a:lnTo>
                  <a:pt x="4483849" y="1460500"/>
                </a:lnTo>
                <a:lnTo>
                  <a:pt x="4486935" y="1409700"/>
                </a:lnTo>
                <a:close/>
              </a:path>
              <a:path w="5151755" h="7442200">
                <a:moveTo>
                  <a:pt x="5151666" y="4838484"/>
                </a:moveTo>
                <a:lnTo>
                  <a:pt x="5151259" y="4787684"/>
                </a:lnTo>
                <a:lnTo>
                  <a:pt x="5145887" y="4736884"/>
                </a:lnTo>
                <a:lnTo>
                  <a:pt x="5135778" y="4698784"/>
                </a:lnTo>
                <a:lnTo>
                  <a:pt x="5121097" y="4647984"/>
                </a:lnTo>
                <a:lnTo>
                  <a:pt x="5102060" y="4609884"/>
                </a:lnTo>
                <a:lnTo>
                  <a:pt x="5078844" y="4571784"/>
                </a:lnTo>
                <a:lnTo>
                  <a:pt x="5051666" y="4533684"/>
                </a:lnTo>
                <a:lnTo>
                  <a:pt x="5020716" y="4495584"/>
                </a:lnTo>
                <a:lnTo>
                  <a:pt x="4986172" y="4470184"/>
                </a:lnTo>
                <a:lnTo>
                  <a:pt x="4948250" y="4432084"/>
                </a:lnTo>
                <a:lnTo>
                  <a:pt x="4907140" y="4406684"/>
                </a:lnTo>
                <a:lnTo>
                  <a:pt x="4863033" y="4393984"/>
                </a:lnTo>
                <a:lnTo>
                  <a:pt x="4767846" y="4368584"/>
                </a:lnTo>
                <a:lnTo>
                  <a:pt x="4625403" y="4368584"/>
                </a:lnTo>
                <a:lnTo>
                  <a:pt x="4535779" y="4393984"/>
                </a:lnTo>
                <a:lnTo>
                  <a:pt x="4493577" y="4406684"/>
                </a:lnTo>
                <a:lnTo>
                  <a:pt x="4453572" y="4432084"/>
                </a:lnTo>
                <a:lnTo>
                  <a:pt x="4416095" y="4457484"/>
                </a:lnTo>
                <a:lnTo>
                  <a:pt x="4381474" y="4495584"/>
                </a:lnTo>
                <a:lnTo>
                  <a:pt x="4350067" y="4533684"/>
                </a:lnTo>
                <a:lnTo>
                  <a:pt x="4322191" y="4571784"/>
                </a:lnTo>
                <a:lnTo>
                  <a:pt x="4298200" y="4609884"/>
                </a:lnTo>
                <a:lnTo>
                  <a:pt x="4278414" y="4647984"/>
                </a:lnTo>
                <a:lnTo>
                  <a:pt x="4263187" y="4698784"/>
                </a:lnTo>
                <a:lnTo>
                  <a:pt x="4253230" y="4749584"/>
                </a:lnTo>
                <a:lnTo>
                  <a:pt x="4248518" y="4787684"/>
                </a:lnTo>
                <a:lnTo>
                  <a:pt x="4248848" y="4838484"/>
                </a:lnTo>
                <a:lnTo>
                  <a:pt x="4254017" y="4889284"/>
                </a:lnTo>
                <a:lnTo>
                  <a:pt x="4263822" y="4927384"/>
                </a:lnTo>
                <a:lnTo>
                  <a:pt x="4278058" y="4978184"/>
                </a:lnTo>
                <a:lnTo>
                  <a:pt x="4296524" y="5016284"/>
                </a:lnTo>
                <a:lnTo>
                  <a:pt x="4275798" y="5067084"/>
                </a:lnTo>
                <a:lnTo>
                  <a:pt x="4254424" y="5105184"/>
                </a:lnTo>
                <a:lnTo>
                  <a:pt x="4232402" y="5143284"/>
                </a:lnTo>
                <a:lnTo>
                  <a:pt x="4209745" y="5194084"/>
                </a:lnTo>
                <a:lnTo>
                  <a:pt x="4186466" y="5232184"/>
                </a:lnTo>
                <a:lnTo>
                  <a:pt x="4162564" y="5282984"/>
                </a:lnTo>
                <a:lnTo>
                  <a:pt x="4138041" y="5321084"/>
                </a:lnTo>
                <a:lnTo>
                  <a:pt x="4112920" y="5359184"/>
                </a:lnTo>
                <a:lnTo>
                  <a:pt x="4087190" y="5397284"/>
                </a:lnTo>
                <a:lnTo>
                  <a:pt x="4060875" y="5435384"/>
                </a:lnTo>
                <a:lnTo>
                  <a:pt x="4033964" y="5486184"/>
                </a:lnTo>
                <a:lnTo>
                  <a:pt x="4006481" y="5524284"/>
                </a:lnTo>
                <a:lnTo>
                  <a:pt x="3978414" y="5562384"/>
                </a:lnTo>
                <a:lnTo>
                  <a:pt x="3949789" y="5600484"/>
                </a:lnTo>
                <a:lnTo>
                  <a:pt x="3920604" y="5638584"/>
                </a:lnTo>
                <a:lnTo>
                  <a:pt x="3890873" y="5676684"/>
                </a:lnTo>
                <a:lnTo>
                  <a:pt x="3860584" y="5714784"/>
                </a:lnTo>
                <a:lnTo>
                  <a:pt x="3829774" y="5752884"/>
                </a:lnTo>
                <a:lnTo>
                  <a:pt x="3798417" y="5778284"/>
                </a:lnTo>
                <a:lnTo>
                  <a:pt x="3766540" y="5816384"/>
                </a:lnTo>
                <a:lnTo>
                  <a:pt x="3734143" y="5854484"/>
                </a:lnTo>
                <a:lnTo>
                  <a:pt x="3701237" y="5892584"/>
                </a:lnTo>
                <a:lnTo>
                  <a:pt x="3667823" y="5917984"/>
                </a:lnTo>
                <a:lnTo>
                  <a:pt x="3633914" y="5956084"/>
                </a:lnTo>
                <a:lnTo>
                  <a:pt x="3599523" y="5994184"/>
                </a:lnTo>
                <a:lnTo>
                  <a:pt x="3564636" y="6019584"/>
                </a:lnTo>
                <a:lnTo>
                  <a:pt x="3529279" y="6057684"/>
                </a:lnTo>
                <a:lnTo>
                  <a:pt x="3493452" y="6083084"/>
                </a:lnTo>
                <a:lnTo>
                  <a:pt x="3457168" y="6121184"/>
                </a:lnTo>
                <a:lnTo>
                  <a:pt x="3383229" y="6171984"/>
                </a:lnTo>
                <a:lnTo>
                  <a:pt x="3345586" y="6210084"/>
                </a:lnTo>
                <a:lnTo>
                  <a:pt x="3269018" y="6260884"/>
                </a:lnTo>
                <a:lnTo>
                  <a:pt x="3190760" y="6311684"/>
                </a:lnTo>
                <a:lnTo>
                  <a:pt x="3070339" y="6387884"/>
                </a:lnTo>
                <a:lnTo>
                  <a:pt x="2946438" y="6464084"/>
                </a:lnTo>
                <a:lnTo>
                  <a:pt x="2904401" y="6489484"/>
                </a:lnTo>
                <a:lnTo>
                  <a:pt x="2861995" y="6502184"/>
                </a:lnTo>
                <a:lnTo>
                  <a:pt x="2776143" y="6552984"/>
                </a:lnTo>
                <a:lnTo>
                  <a:pt x="2732697" y="6565684"/>
                </a:lnTo>
                <a:lnTo>
                  <a:pt x="2688933" y="6591084"/>
                </a:lnTo>
                <a:lnTo>
                  <a:pt x="2644838" y="6603784"/>
                </a:lnTo>
                <a:lnTo>
                  <a:pt x="2600426" y="6629184"/>
                </a:lnTo>
                <a:lnTo>
                  <a:pt x="2465349" y="6667284"/>
                </a:lnTo>
                <a:lnTo>
                  <a:pt x="2419731" y="6692684"/>
                </a:lnTo>
                <a:lnTo>
                  <a:pt x="2140343" y="6768884"/>
                </a:lnTo>
                <a:lnTo>
                  <a:pt x="2092883" y="6768884"/>
                </a:lnTo>
                <a:lnTo>
                  <a:pt x="1997278" y="6794284"/>
                </a:lnTo>
                <a:lnTo>
                  <a:pt x="1949145" y="6794284"/>
                </a:lnTo>
                <a:lnTo>
                  <a:pt x="1852231" y="6819684"/>
                </a:lnTo>
                <a:lnTo>
                  <a:pt x="1754517" y="6819684"/>
                </a:lnTo>
                <a:lnTo>
                  <a:pt x="1705368" y="6832384"/>
                </a:lnTo>
                <a:lnTo>
                  <a:pt x="1217993" y="6832384"/>
                </a:lnTo>
                <a:lnTo>
                  <a:pt x="1170724" y="6819684"/>
                </a:lnTo>
                <a:lnTo>
                  <a:pt x="1076807" y="6819684"/>
                </a:lnTo>
                <a:lnTo>
                  <a:pt x="1030160" y="6806984"/>
                </a:lnTo>
                <a:lnTo>
                  <a:pt x="983729" y="6806984"/>
                </a:lnTo>
                <a:lnTo>
                  <a:pt x="891540" y="6781584"/>
                </a:lnTo>
                <a:lnTo>
                  <a:pt x="845794" y="6781584"/>
                </a:lnTo>
                <a:lnTo>
                  <a:pt x="665213" y="6730784"/>
                </a:lnTo>
                <a:lnTo>
                  <a:pt x="620699" y="6730784"/>
                </a:lnTo>
                <a:lnTo>
                  <a:pt x="576440" y="6718084"/>
                </a:lnTo>
                <a:lnTo>
                  <a:pt x="532460" y="6692684"/>
                </a:lnTo>
                <a:lnTo>
                  <a:pt x="316776" y="6629184"/>
                </a:lnTo>
                <a:lnTo>
                  <a:pt x="274510" y="6603784"/>
                </a:lnTo>
                <a:lnTo>
                  <a:pt x="232562" y="6591084"/>
                </a:lnTo>
                <a:lnTo>
                  <a:pt x="190919" y="6565684"/>
                </a:lnTo>
                <a:lnTo>
                  <a:pt x="149593" y="6552984"/>
                </a:lnTo>
                <a:lnTo>
                  <a:pt x="108585" y="6527584"/>
                </a:lnTo>
                <a:lnTo>
                  <a:pt x="67906" y="6514884"/>
                </a:lnTo>
                <a:lnTo>
                  <a:pt x="27571" y="6489484"/>
                </a:lnTo>
                <a:lnTo>
                  <a:pt x="0" y="6476784"/>
                </a:lnTo>
                <a:lnTo>
                  <a:pt x="0" y="7137184"/>
                </a:lnTo>
                <a:lnTo>
                  <a:pt x="40868" y="7162584"/>
                </a:lnTo>
                <a:lnTo>
                  <a:pt x="125920" y="7187984"/>
                </a:lnTo>
                <a:lnTo>
                  <a:pt x="168833" y="7213384"/>
                </a:lnTo>
                <a:lnTo>
                  <a:pt x="387007" y="7276884"/>
                </a:lnTo>
                <a:lnTo>
                  <a:pt x="431342" y="7302284"/>
                </a:lnTo>
                <a:lnTo>
                  <a:pt x="475907" y="7302284"/>
                </a:lnTo>
                <a:lnTo>
                  <a:pt x="701967" y="7365784"/>
                </a:lnTo>
                <a:lnTo>
                  <a:pt x="747801" y="7365784"/>
                </a:lnTo>
                <a:lnTo>
                  <a:pt x="840066" y="7391184"/>
                </a:lnTo>
                <a:lnTo>
                  <a:pt x="886498" y="7391184"/>
                </a:lnTo>
                <a:lnTo>
                  <a:pt x="933107" y="7403884"/>
                </a:lnTo>
                <a:lnTo>
                  <a:pt x="979893" y="7403884"/>
                </a:lnTo>
                <a:lnTo>
                  <a:pt x="1026871" y="7416584"/>
                </a:lnTo>
                <a:lnTo>
                  <a:pt x="1074013" y="7416584"/>
                </a:lnTo>
                <a:lnTo>
                  <a:pt x="1121333" y="7429284"/>
                </a:lnTo>
                <a:lnTo>
                  <a:pt x="1264297" y="7429284"/>
                </a:lnTo>
                <a:lnTo>
                  <a:pt x="1312278" y="7441984"/>
                </a:lnTo>
                <a:lnTo>
                  <a:pt x="1606473" y="7441984"/>
                </a:lnTo>
                <a:lnTo>
                  <a:pt x="1655991" y="7429284"/>
                </a:lnTo>
                <a:lnTo>
                  <a:pt x="1803692" y="7429284"/>
                </a:lnTo>
                <a:lnTo>
                  <a:pt x="1852625" y="7416584"/>
                </a:lnTo>
                <a:lnTo>
                  <a:pt x="1901393" y="7416584"/>
                </a:lnTo>
                <a:lnTo>
                  <a:pt x="1949996" y="7403884"/>
                </a:lnTo>
                <a:lnTo>
                  <a:pt x="1998433" y="7403884"/>
                </a:lnTo>
                <a:lnTo>
                  <a:pt x="2046693" y="7391184"/>
                </a:lnTo>
                <a:lnTo>
                  <a:pt x="2094763" y="7391184"/>
                </a:lnTo>
                <a:lnTo>
                  <a:pt x="2237879" y="7353084"/>
                </a:lnTo>
                <a:lnTo>
                  <a:pt x="2285187" y="7353084"/>
                </a:lnTo>
                <a:lnTo>
                  <a:pt x="2564612" y="7276884"/>
                </a:lnTo>
                <a:lnTo>
                  <a:pt x="2610396" y="7251484"/>
                </a:lnTo>
                <a:lnTo>
                  <a:pt x="2746311" y="7213384"/>
                </a:lnTo>
                <a:lnTo>
                  <a:pt x="2791117" y="7187984"/>
                </a:lnTo>
                <a:lnTo>
                  <a:pt x="2879953" y="7162584"/>
                </a:lnTo>
                <a:lnTo>
                  <a:pt x="2923971" y="7137184"/>
                </a:lnTo>
                <a:lnTo>
                  <a:pt x="2967710" y="7124484"/>
                </a:lnTo>
                <a:lnTo>
                  <a:pt x="3011182" y="7099084"/>
                </a:lnTo>
                <a:lnTo>
                  <a:pt x="3054375" y="7086384"/>
                </a:lnTo>
                <a:lnTo>
                  <a:pt x="3139897" y="7035584"/>
                </a:lnTo>
                <a:lnTo>
                  <a:pt x="3182213" y="7022884"/>
                </a:lnTo>
                <a:lnTo>
                  <a:pt x="3348444" y="6921284"/>
                </a:lnTo>
                <a:lnTo>
                  <a:pt x="3489668" y="6832384"/>
                </a:lnTo>
                <a:lnTo>
                  <a:pt x="3588093" y="6768884"/>
                </a:lnTo>
                <a:lnTo>
                  <a:pt x="3703282" y="6692684"/>
                </a:lnTo>
                <a:lnTo>
                  <a:pt x="3740962" y="6654584"/>
                </a:lnTo>
                <a:lnTo>
                  <a:pt x="3815207" y="6603784"/>
                </a:lnTo>
                <a:lnTo>
                  <a:pt x="3851757" y="6565684"/>
                </a:lnTo>
                <a:lnTo>
                  <a:pt x="3887940" y="6540284"/>
                </a:lnTo>
                <a:lnTo>
                  <a:pt x="3923728" y="6502184"/>
                </a:lnTo>
                <a:lnTo>
                  <a:pt x="3959123" y="6476784"/>
                </a:lnTo>
                <a:lnTo>
                  <a:pt x="3994112" y="6438684"/>
                </a:lnTo>
                <a:lnTo>
                  <a:pt x="4028719" y="6413284"/>
                </a:lnTo>
                <a:lnTo>
                  <a:pt x="4062907" y="6375184"/>
                </a:lnTo>
                <a:lnTo>
                  <a:pt x="4096689" y="6349784"/>
                </a:lnTo>
                <a:lnTo>
                  <a:pt x="4130052" y="6311684"/>
                </a:lnTo>
                <a:lnTo>
                  <a:pt x="4162996" y="6273584"/>
                </a:lnTo>
                <a:lnTo>
                  <a:pt x="4195508" y="6235484"/>
                </a:lnTo>
                <a:lnTo>
                  <a:pt x="4227588" y="6210084"/>
                </a:lnTo>
                <a:lnTo>
                  <a:pt x="4259250" y="6171984"/>
                </a:lnTo>
                <a:lnTo>
                  <a:pt x="4290453" y="6133884"/>
                </a:lnTo>
                <a:lnTo>
                  <a:pt x="4321226" y="6095784"/>
                </a:lnTo>
                <a:lnTo>
                  <a:pt x="4351540" y="6057684"/>
                </a:lnTo>
                <a:lnTo>
                  <a:pt x="4381398" y="6019584"/>
                </a:lnTo>
                <a:lnTo>
                  <a:pt x="4410799" y="5981484"/>
                </a:lnTo>
                <a:lnTo>
                  <a:pt x="4439729" y="5943384"/>
                </a:lnTo>
                <a:lnTo>
                  <a:pt x="4468203" y="5905284"/>
                </a:lnTo>
                <a:lnTo>
                  <a:pt x="4496193" y="5867184"/>
                </a:lnTo>
                <a:lnTo>
                  <a:pt x="4523714" y="5829084"/>
                </a:lnTo>
                <a:lnTo>
                  <a:pt x="4550740" y="5790984"/>
                </a:lnTo>
                <a:lnTo>
                  <a:pt x="4577283" y="5752884"/>
                </a:lnTo>
                <a:lnTo>
                  <a:pt x="4603331" y="5714784"/>
                </a:lnTo>
                <a:lnTo>
                  <a:pt x="4628883" y="5663984"/>
                </a:lnTo>
                <a:lnTo>
                  <a:pt x="4653927" y="5625884"/>
                </a:lnTo>
                <a:lnTo>
                  <a:pt x="4678464" y="5587784"/>
                </a:lnTo>
                <a:lnTo>
                  <a:pt x="4702492" y="5536984"/>
                </a:lnTo>
                <a:lnTo>
                  <a:pt x="4726000" y="5498884"/>
                </a:lnTo>
                <a:lnTo>
                  <a:pt x="4748987" y="5460784"/>
                </a:lnTo>
                <a:lnTo>
                  <a:pt x="4771453" y="5409984"/>
                </a:lnTo>
                <a:lnTo>
                  <a:pt x="4793373" y="5371884"/>
                </a:lnTo>
                <a:lnTo>
                  <a:pt x="4814773" y="5321084"/>
                </a:lnTo>
                <a:lnTo>
                  <a:pt x="4835626" y="5282984"/>
                </a:lnTo>
                <a:lnTo>
                  <a:pt x="4855921" y="5232184"/>
                </a:lnTo>
                <a:lnTo>
                  <a:pt x="4899368" y="5219484"/>
                </a:lnTo>
                <a:lnTo>
                  <a:pt x="4940605" y="5194084"/>
                </a:lnTo>
                <a:lnTo>
                  <a:pt x="4979263" y="5168684"/>
                </a:lnTo>
                <a:lnTo>
                  <a:pt x="5014976" y="5143284"/>
                </a:lnTo>
                <a:lnTo>
                  <a:pt x="5047399" y="5105184"/>
                </a:lnTo>
                <a:lnTo>
                  <a:pt x="5076164" y="5067084"/>
                </a:lnTo>
                <a:lnTo>
                  <a:pt x="5100904" y="5028984"/>
                </a:lnTo>
                <a:lnTo>
                  <a:pt x="5121249" y="4978184"/>
                </a:lnTo>
                <a:lnTo>
                  <a:pt x="5136858" y="4927384"/>
                </a:lnTo>
                <a:lnTo>
                  <a:pt x="5146929" y="4876584"/>
                </a:lnTo>
                <a:lnTo>
                  <a:pt x="5151666" y="4838484"/>
                </a:lnTo>
                <a:close/>
              </a:path>
            </a:pathLst>
          </a:custGeom>
          <a:solidFill>
            <a:srgbClr val="202E59">
              <a:alpha val="529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349250"/>
            <a:ext cx="2618740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-204">
                <a:solidFill>
                  <a:srgbClr val="FFFFFF"/>
                </a:solidFill>
              </a:rPr>
              <a:t>T</a:t>
            </a:r>
            <a:r>
              <a:rPr dirty="0" sz="7200" spc="-75">
                <a:solidFill>
                  <a:srgbClr val="FFFFFF"/>
                </a:solidFill>
              </a:rPr>
              <a:t>E</a:t>
            </a:r>
            <a:r>
              <a:rPr dirty="0" sz="7200" spc="605">
                <a:solidFill>
                  <a:srgbClr val="FFFFFF"/>
                </a:solidFill>
              </a:rPr>
              <a:t>A</a:t>
            </a:r>
            <a:r>
              <a:rPr dirty="0" sz="7200" spc="1655">
                <a:solidFill>
                  <a:srgbClr val="FFFFFF"/>
                </a:solidFill>
              </a:rPr>
              <a:t>M</a:t>
            </a:r>
            <a:endParaRPr sz="7200"/>
          </a:p>
        </p:txBody>
      </p:sp>
      <p:sp>
        <p:nvSpPr>
          <p:cNvPr id="6" name="object 6"/>
          <p:cNvSpPr/>
          <p:nvPr/>
        </p:nvSpPr>
        <p:spPr>
          <a:xfrm>
            <a:off x="6612043" y="5021989"/>
            <a:ext cx="600075" cy="600075"/>
          </a:xfrm>
          <a:custGeom>
            <a:avLst/>
            <a:gdLst/>
            <a:ahLst/>
            <a:cxnLst/>
            <a:rect l="l" t="t" r="r" b="b"/>
            <a:pathLst>
              <a:path w="600075" h="600075">
                <a:moveTo>
                  <a:pt x="600074" y="600074"/>
                </a:moveTo>
                <a:lnTo>
                  <a:pt x="0" y="600074"/>
                </a:lnTo>
                <a:lnTo>
                  <a:pt x="0" y="0"/>
                </a:lnTo>
                <a:lnTo>
                  <a:pt x="600074" y="0"/>
                </a:lnTo>
                <a:lnTo>
                  <a:pt x="600074" y="600074"/>
                </a:lnTo>
                <a:close/>
              </a:path>
            </a:pathLst>
          </a:custGeom>
          <a:solidFill>
            <a:srgbClr val="202E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619223" y="4998794"/>
            <a:ext cx="4758690" cy="3917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280" b="1">
                <a:solidFill>
                  <a:srgbClr val="FFFFFF"/>
                </a:solidFill>
                <a:latin typeface="Trebuchet MS"/>
                <a:cs typeface="Trebuchet MS"/>
              </a:rPr>
              <a:t>Amal</a:t>
            </a:r>
            <a:r>
              <a:rPr dirty="0" sz="3600" spc="-2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360" b="1">
                <a:solidFill>
                  <a:srgbClr val="FFFFFF"/>
                </a:solidFill>
                <a:latin typeface="Trebuchet MS"/>
                <a:cs typeface="Trebuchet MS"/>
              </a:rPr>
              <a:t>Qazaq</a:t>
            </a:r>
            <a:endParaRPr sz="3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4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3600" spc="335" b="1">
                <a:solidFill>
                  <a:srgbClr val="FFFFFF"/>
                </a:solidFill>
                <a:latin typeface="Trebuchet MS"/>
                <a:cs typeface="Trebuchet MS"/>
              </a:rPr>
              <a:t>Ahmad</a:t>
            </a:r>
            <a:r>
              <a:rPr dirty="0" sz="3600" spc="-26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285" b="1">
                <a:solidFill>
                  <a:srgbClr val="FFFFFF"/>
                </a:solidFill>
                <a:latin typeface="Trebuchet MS"/>
                <a:cs typeface="Trebuchet MS"/>
              </a:rPr>
              <a:t>Drabkah</a:t>
            </a:r>
            <a:endParaRPr sz="3600">
              <a:latin typeface="Trebuchet MS"/>
              <a:cs typeface="Trebuchet MS"/>
            </a:endParaRPr>
          </a:p>
          <a:p>
            <a:pPr marL="12700" marR="5080">
              <a:lnSpc>
                <a:spcPct val="189100"/>
              </a:lnSpc>
              <a:spcBef>
                <a:spcPts val="1620"/>
              </a:spcBef>
            </a:pPr>
            <a:r>
              <a:rPr dirty="0" sz="3600" spc="345" b="1">
                <a:solidFill>
                  <a:srgbClr val="FFFFFF"/>
                </a:solidFill>
                <a:latin typeface="Trebuchet MS"/>
                <a:cs typeface="Trebuchet MS"/>
              </a:rPr>
              <a:t>Abd</a:t>
            </a:r>
            <a:r>
              <a:rPr dirty="0" sz="3600" spc="-2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210" b="1">
                <a:solidFill>
                  <a:srgbClr val="FFFFFF"/>
                </a:solidFill>
                <a:latin typeface="Trebuchet MS"/>
                <a:cs typeface="Trebuchet MS"/>
              </a:rPr>
              <a:t>Alnaser</a:t>
            </a:r>
            <a:r>
              <a:rPr dirty="0" sz="3600" spc="-2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210" b="1">
                <a:solidFill>
                  <a:srgbClr val="FFFFFF"/>
                </a:solidFill>
                <a:latin typeface="Trebuchet MS"/>
                <a:cs typeface="Trebuchet MS"/>
              </a:rPr>
              <a:t>Alshare </a:t>
            </a:r>
            <a:r>
              <a:rPr dirty="0" sz="3600" spc="-10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434" b="1">
                <a:solidFill>
                  <a:srgbClr val="FFFFFF"/>
                </a:solidFill>
                <a:latin typeface="Trebuchet MS"/>
                <a:cs typeface="Trebuchet MS"/>
              </a:rPr>
              <a:t>Osama</a:t>
            </a:r>
            <a:r>
              <a:rPr dirty="0" sz="3600" spc="-23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320" b="1">
                <a:solidFill>
                  <a:srgbClr val="FFFFFF"/>
                </a:solidFill>
                <a:latin typeface="Trebuchet MS"/>
                <a:cs typeface="Trebuchet MS"/>
              </a:rPr>
              <a:t>Shatat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612043" y="6085207"/>
            <a:ext cx="600075" cy="600075"/>
          </a:xfrm>
          <a:custGeom>
            <a:avLst/>
            <a:gdLst/>
            <a:ahLst/>
            <a:cxnLst/>
            <a:rect l="l" t="t" r="r" b="b"/>
            <a:pathLst>
              <a:path w="600075" h="600075">
                <a:moveTo>
                  <a:pt x="600074" y="600074"/>
                </a:moveTo>
                <a:lnTo>
                  <a:pt x="0" y="600074"/>
                </a:lnTo>
                <a:lnTo>
                  <a:pt x="0" y="0"/>
                </a:lnTo>
                <a:lnTo>
                  <a:pt x="600074" y="0"/>
                </a:lnTo>
                <a:lnTo>
                  <a:pt x="600074" y="600074"/>
                </a:lnTo>
                <a:close/>
              </a:path>
            </a:pathLst>
          </a:custGeom>
          <a:solidFill>
            <a:srgbClr val="202E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612043" y="7203620"/>
            <a:ext cx="600075" cy="600075"/>
          </a:xfrm>
          <a:custGeom>
            <a:avLst/>
            <a:gdLst/>
            <a:ahLst/>
            <a:cxnLst/>
            <a:rect l="l" t="t" r="r" b="b"/>
            <a:pathLst>
              <a:path w="600075" h="600075">
                <a:moveTo>
                  <a:pt x="600074" y="600074"/>
                </a:moveTo>
                <a:lnTo>
                  <a:pt x="0" y="600074"/>
                </a:lnTo>
                <a:lnTo>
                  <a:pt x="0" y="0"/>
                </a:lnTo>
                <a:lnTo>
                  <a:pt x="600074" y="0"/>
                </a:lnTo>
                <a:lnTo>
                  <a:pt x="600074" y="600074"/>
                </a:lnTo>
                <a:close/>
              </a:path>
            </a:pathLst>
          </a:custGeom>
          <a:solidFill>
            <a:srgbClr val="202E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612043" y="8365547"/>
            <a:ext cx="600075" cy="600075"/>
          </a:xfrm>
          <a:custGeom>
            <a:avLst/>
            <a:gdLst/>
            <a:ahLst/>
            <a:cxnLst/>
            <a:rect l="l" t="t" r="r" b="b"/>
            <a:pathLst>
              <a:path w="600075" h="600075">
                <a:moveTo>
                  <a:pt x="600074" y="600074"/>
                </a:moveTo>
                <a:lnTo>
                  <a:pt x="0" y="600074"/>
                </a:lnTo>
                <a:lnTo>
                  <a:pt x="0" y="0"/>
                </a:lnTo>
                <a:lnTo>
                  <a:pt x="600074" y="0"/>
                </a:lnTo>
                <a:lnTo>
                  <a:pt x="600074" y="600074"/>
                </a:lnTo>
                <a:close/>
              </a:path>
            </a:pathLst>
          </a:custGeom>
          <a:solidFill>
            <a:srgbClr val="202E5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3569175"/>
            <a:ext cx="16668749" cy="18097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09339" y="349253"/>
            <a:ext cx="4241800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705"/>
              <a:t>D</a:t>
            </a:r>
            <a:r>
              <a:rPr dirty="0" sz="7200" spc="-90"/>
              <a:t>i</a:t>
            </a:r>
            <a:r>
              <a:rPr dirty="0" sz="7200" spc="1130"/>
              <a:t>a</a:t>
            </a:r>
            <a:r>
              <a:rPr dirty="0" sz="7200" spc="730"/>
              <a:t>b</a:t>
            </a:r>
            <a:r>
              <a:rPr dirty="0" sz="7200" spc="380"/>
              <a:t>e</a:t>
            </a:r>
            <a:r>
              <a:rPr dirty="0" sz="7200" spc="240"/>
              <a:t>t</a:t>
            </a:r>
            <a:r>
              <a:rPr dirty="0" sz="7200" spc="380"/>
              <a:t>e</a:t>
            </a:r>
            <a:r>
              <a:rPr dirty="0" sz="7200" spc="675"/>
              <a:t>s</a:t>
            </a:r>
            <a:endParaRPr sz="7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7998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18287998" y="0"/>
                  </a:lnTo>
                  <a:lnTo>
                    <a:pt x="18287998" y="10286999"/>
                  </a:lnTo>
                  <a:close/>
                </a:path>
              </a:pathLst>
            </a:custGeom>
            <a:solidFill>
              <a:srgbClr val="202E59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28843" y="4617694"/>
              <a:ext cx="16230600" cy="4781550"/>
            </a:xfrm>
            <a:custGeom>
              <a:avLst/>
              <a:gdLst/>
              <a:ahLst/>
              <a:cxnLst/>
              <a:rect l="l" t="t" r="r" b="b"/>
              <a:pathLst>
                <a:path w="16230600" h="4781550">
                  <a:moveTo>
                    <a:pt x="16230313" y="4781549"/>
                  </a:moveTo>
                  <a:lnTo>
                    <a:pt x="0" y="4781549"/>
                  </a:lnTo>
                  <a:lnTo>
                    <a:pt x="0" y="0"/>
                  </a:lnTo>
                  <a:lnTo>
                    <a:pt x="16230313" y="0"/>
                  </a:lnTo>
                  <a:lnTo>
                    <a:pt x="16230313" y="4781549"/>
                  </a:lnTo>
                  <a:close/>
                </a:path>
              </a:pathLst>
            </a:custGeom>
            <a:solidFill>
              <a:srgbClr val="076D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57020" y="0"/>
              <a:ext cx="10629899" cy="700283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657742" y="6899075"/>
            <a:ext cx="10628630" cy="62865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158115" rIns="0" bIns="0" rtlCol="0" vert="horz">
            <a:spAutoFit/>
          </a:bodyPr>
          <a:lstStyle/>
          <a:p>
            <a:pPr marL="218440">
              <a:lnSpc>
                <a:spcPct val="100000"/>
              </a:lnSpc>
              <a:spcBef>
                <a:spcPts val="1245"/>
              </a:spcBef>
              <a:tabLst>
                <a:tab pos="1989455" algn="l"/>
                <a:tab pos="4033520" algn="l"/>
                <a:tab pos="5805170" algn="l"/>
                <a:tab pos="7610475" algn="l"/>
                <a:tab pos="9274175" algn="l"/>
              </a:tabLst>
            </a:pPr>
            <a:r>
              <a:rPr dirty="0" sz="1400" b="1">
                <a:latin typeface="Tahoma"/>
                <a:cs typeface="Tahoma"/>
              </a:rPr>
              <a:t>Input</a:t>
            </a:r>
            <a:r>
              <a:rPr dirty="0" sz="1400" spc="-40" b="1">
                <a:latin typeface="Tahoma"/>
                <a:cs typeface="Tahoma"/>
              </a:rPr>
              <a:t> </a:t>
            </a:r>
            <a:r>
              <a:rPr dirty="0" sz="1400" spc="45" b="1">
                <a:latin typeface="Tahoma"/>
                <a:cs typeface="Tahoma"/>
              </a:rPr>
              <a:t>Layer	</a:t>
            </a:r>
            <a:r>
              <a:rPr dirty="0" sz="1400" spc="35" b="1">
                <a:latin typeface="Tahoma"/>
                <a:cs typeface="Tahoma"/>
              </a:rPr>
              <a:t>Hidden</a:t>
            </a:r>
            <a:r>
              <a:rPr dirty="0" sz="1400" spc="325" b="1">
                <a:latin typeface="Tahoma"/>
                <a:cs typeface="Tahoma"/>
              </a:rPr>
              <a:t> </a:t>
            </a:r>
            <a:r>
              <a:rPr dirty="0" sz="1400" spc="-60" b="1">
                <a:latin typeface="Tahoma"/>
                <a:cs typeface="Tahoma"/>
              </a:rPr>
              <a:t>1	</a:t>
            </a:r>
            <a:r>
              <a:rPr dirty="0" sz="1400" spc="35" b="1">
                <a:latin typeface="Tahoma"/>
                <a:cs typeface="Tahoma"/>
              </a:rPr>
              <a:t>Hidden</a:t>
            </a:r>
            <a:r>
              <a:rPr dirty="0" sz="1400" spc="325" b="1">
                <a:latin typeface="Tahoma"/>
                <a:cs typeface="Tahoma"/>
              </a:rPr>
              <a:t> </a:t>
            </a:r>
            <a:r>
              <a:rPr dirty="0" sz="1400" spc="-60" b="1">
                <a:latin typeface="Tahoma"/>
                <a:cs typeface="Tahoma"/>
              </a:rPr>
              <a:t>2	</a:t>
            </a:r>
            <a:r>
              <a:rPr dirty="0" sz="1400" spc="35" b="1">
                <a:latin typeface="Tahoma"/>
                <a:cs typeface="Tahoma"/>
              </a:rPr>
              <a:t>Hidden</a:t>
            </a:r>
            <a:r>
              <a:rPr dirty="0" sz="1400" spc="330" b="1">
                <a:latin typeface="Tahoma"/>
                <a:cs typeface="Tahoma"/>
              </a:rPr>
              <a:t> </a:t>
            </a:r>
            <a:r>
              <a:rPr dirty="0" sz="1400" spc="-60" b="1">
                <a:latin typeface="Tahoma"/>
                <a:cs typeface="Tahoma"/>
              </a:rPr>
              <a:t>3	</a:t>
            </a:r>
            <a:r>
              <a:rPr dirty="0" sz="1400" spc="35" b="1">
                <a:latin typeface="Tahoma"/>
                <a:cs typeface="Tahoma"/>
              </a:rPr>
              <a:t>Hidden</a:t>
            </a:r>
            <a:r>
              <a:rPr dirty="0" sz="1400" spc="325" b="1">
                <a:latin typeface="Tahoma"/>
                <a:cs typeface="Tahoma"/>
              </a:rPr>
              <a:t> </a:t>
            </a:r>
            <a:r>
              <a:rPr dirty="0" sz="1400" spc="-60" b="1">
                <a:latin typeface="Tahoma"/>
                <a:cs typeface="Tahoma"/>
              </a:rPr>
              <a:t>4	</a:t>
            </a:r>
            <a:r>
              <a:rPr dirty="0" sz="1400" spc="50" b="1">
                <a:latin typeface="Tahoma"/>
                <a:cs typeface="Tahoma"/>
              </a:rPr>
              <a:t>Output</a:t>
            </a:r>
            <a:r>
              <a:rPr dirty="0" sz="1400" spc="-75" b="1">
                <a:latin typeface="Tahoma"/>
                <a:cs typeface="Tahoma"/>
              </a:rPr>
              <a:t> </a:t>
            </a:r>
            <a:r>
              <a:rPr dirty="0" sz="1400" spc="45" b="1">
                <a:latin typeface="Tahoma"/>
                <a:cs typeface="Tahoma"/>
              </a:rPr>
              <a:t>Layer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62936" y="7951722"/>
            <a:ext cx="641604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0" spc="125" b="1">
                <a:solidFill>
                  <a:srgbClr val="FFFFFF"/>
                </a:solidFill>
                <a:latin typeface="Tahoma"/>
                <a:cs typeface="Tahoma"/>
              </a:rPr>
              <a:t>Heart</a:t>
            </a:r>
            <a:r>
              <a:rPr dirty="0" sz="5000" spc="-20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5000" spc="100" b="1">
                <a:solidFill>
                  <a:srgbClr val="FFFFFF"/>
                </a:solidFill>
                <a:latin typeface="Tahoma"/>
                <a:cs typeface="Tahoma"/>
              </a:rPr>
              <a:t>Stroke</a:t>
            </a:r>
            <a:r>
              <a:rPr dirty="0" sz="5000" spc="-20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5000" spc="145" b="1">
                <a:solidFill>
                  <a:srgbClr val="FFFFFF"/>
                </a:solidFill>
                <a:latin typeface="Tahoma"/>
                <a:cs typeface="Tahoma"/>
              </a:rPr>
              <a:t>Model</a:t>
            </a:r>
            <a:endParaRPr sz="5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841" y="3910936"/>
            <a:ext cx="18030822" cy="21050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25610" y="349250"/>
            <a:ext cx="5808980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380"/>
              <a:t>Heart</a:t>
            </a:r>
            <a:r>
              <a:rPr dirty="0" sz="7200" spc="-505"/>
              <a:t> </a:t>
            </a:r>
            <a:r>
              <a:rPr dirty="0" sz="7200" spc="310"/>
              <a:t>stroke</a:t>
            </a:r>
            <a:endParaRPr sz="7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6743699" cy="10286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6000" y="3549707"/>
            <a:ext cx="2974340" cy="2037080"/>
          </a:xfrm>
          <a:prstGeom prst="rect">
            <a:avLst/>
          </a:prstGeom>
        </p:spPr>
        <p:txBody>
          <a:bodyPr wrap="square" lIns="0" tIns="195580" rIns="0" bIns="0" rtlCol="0" vert="horz">
            <a:spAutoFit/>
          </a:bodyPr>
          <a:lstStyle/>
          <a:p>
            <a:pPr marL="12700" marR="5080">
              <a:lnSpc>
                <a:spcPts val="7200"/>
              </a:lnSpc>
              <a:spcBef>
                <a:spcPts val="1540"/>
              </a:spcBef>
            </a:pPr>
            <a:r>
              <a:rPr dirty="0" sz="7200" spc="1655" b="1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7200" spc="62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7200" spc="735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7200" spc="38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7200" spc="-70" b="1">
                <a:solidFill>
                  <a:srgbClr val="FFFFFF"/>
                </a:solidFill>
                <a:latin typeface="Trebuchet MS"/>
                <a:cs typeface="Trebuchet MS"/>
              </a:rPr>
              <a:t>l  </a:t>
            </a:r>
            <a:r>
              <a:rPr dirty="0" sz="7200" spc="675" b="1">
                <a:solidFill>
                  <a:srgbClr val="FFFFFF"/>
                </a:solidFill>
                <a:latin typeface="Trebuchet MS"/>
                <a:cs typeface="Trebuchet MS"/>
              </a:rPr>
              <a:t>Save</a:t>
            </a:r>
            <a:endParaRPr sz="72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107" y="2509892"/>
            <a:ext cx="133350" cy="1333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6364" rIns="0" bIns="0" rtlCol="0" vert="horz">
            <a:spAutoFit/>
          </a:bodyPr>
          <a:lstStyle/>
          <a:p>
            <a:pPr marL="8536940" marR="5080">
              <a:lnSpc>
                <a:spcPts val="4130"/>
              </a:lnSpc>
              <a:spcBef>
                <a:spcPts val="994"/>
              </a:spcBef>
            </a:pPr>
            <a:r>
              <a:rPr dirty="0" spc="160"/>
              <a:t>After </a:t>
            </a:r>
            <a:r>
              <a:rPr dirty="0" spc="270"/>
              <a:t>completing </a:t>
            </a:r>
            <a:r>
              <a:rPr dirty="0" spc="190"/>
              <a:t>all </a:t>
            </a:r>
            <a:r>
              <a:rPr dirty="0" spc="185"/>
              <a:t>the </a:t>
            </a:r>
            <a:r>
              <a:rPr dirty="0" spc="-1255"/>
              <a:t> </a:t>
            </a:r>
            <a:r>
              <a:rPr dirty="0" spc="204"/>
              <a:t>previous</a:t>
            </a:r>
            <a:r>
              <a:rPr dirty="0" spc="-285"/>
              <a:t> </a:t>
            </a:r>
            <a:r>
              <a:rPr dirty="0" spc="310"/>
              <a:t>steps</a:t>
            </a:r>
            <a:r>
              <a:rPr dirty="0" spc="-285"/>
              <a:t> </a:t>
            </a:r>
            <a:r>
              <a:rPr dirty="0" spc="285"/>
              <a:t>no</a:t>
            </a:r>
            <a:r>
              <a:rPr dirty="0" spc="-280"/>
              <a:t> </a:t>
            </a:r>
            <a:r>
              <a:rPr dirty="0" spc="250"/>
              <a:t>we</a:t>
            </a:r>
            <a:r>
              <a:rPr dirty="0" spc="-285"/>
              <a:t> </a:t>
            </a:r>
            <a:r>
              <a:rPr dirty="0" spc="35"/>
              <a:t>will </a:t>
            </a:r>
            <a:r>
              <a:rPr dirty="0" spc="-1250"/>
              <a:t> </a:t>
            </a:r>
            <a:r>
              <a:rPr dirty="0" spc="375"/>
              <a:t>save</a:t>
            </a:r>
            <a:r>
              <a:rPr dirty="0" spc="-270"/>
              <a:t> </a:t>
            </a:r>
            <a:r>
              <a:rPr dirty="0" spc="145"/>
              <a:t>our</a:t>
            </a:r>
            <a:r>
              <a:rPr dirty="0" spc="-270"/>
              <a:t> </a:t>
            </a:r>
            <a:r>
              <a:rPr dirty="0" spc="145"/>
              <a:t>model.</a:t>
            </a: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107" y="5653142"/>
            <a:ext cx="133350" cy="13334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127000" rIns="0" bIns="0" rtlCol="0" vert="horz">
            <a:spAutoFit/>
          </a:bodyPr>
          <a:lstStyle/>
          <a:p>
            <a:pPr marL="7649209" marR="5080">
              <a:lnSpc>
                <a:spcPts val="4120"/>
              </a:lnSpc>
              <a:spcBef>
                <a:spcPts val="1000"/>
              </a:spcBef>
            </a:pPr>
            <a:r>
              <a:rPr dirty="0" spc="434"/>
              <a:t>We</a:t>
            </a:r>
            <a:r>
              <a:rPr dirty="0" spc="-280"/>
              <a:t> </a:t>
            </a:r>
            <a:r>
              <a:rPr dirty="0" spc="385"/>
              <a:t>saved</a:t>
            </a:r>
            <a:r>
              <a:rPr dirty="0" spc="-275"/>
              <a:t> </a:t>
            </a:r>
            <a:r>
              <a:rPr dirty="0" spc="190"/>
              <a:t>all</a:t>
            </a:r>
            <a:r>
              <a:rPr dirty="0" spc="-275"/>
              <a:t> </a:t>
            </a:r>
            <a:r>
              <a:rPr dirty="0" spc="254"/>
              <a:t>model</a:t>
            </a:r>
            <a:r>
              <a:rPr dirty="0" spc="-280"/>
              <a:t> </a:t>
            </a:r>
            <a:r>
              <a:rPr dirty="0" spc="525"/>
              <a:t>as</a:t>
            </a:r>
            <a:r>
              <a:rPr dirty="0" spc="-275"/>
              <a:t> </a:t>
            </a:r>
            <a:r>
              <a:rPr dirty="0" spc="-125"/>
              <a:t>.h5 </a:t>
            </a:r>
            <a:r>
              <a:rPr dirty="0" spc="-1250"/>
              <a:t> </a:t>
            </a:r>
            <a:r>
              <a:rPr dirty="0" spc="75"/>
              <a:t>file </a:t>
            </a:r>
            <a:r>
              <a:rPr dirty="0" spc="375"/>
              <a:t>so </a:t>
            </a:r>
            <a:r>
              <a:rPr dirty="0" spc="40"/>
              <a:t>it </a:t>
            </a:r>
            <a:r>
              <a:rPr dirty="0" spc="35"/>
              <a:t>will </a:t>
            </a:r>
            <a:r>
              <a:rPr dirty="0" spc="320"/>
              <a:t>be </a:t>
            </a:r>
            <a:r>
              <a:rPr dirty="0" spc="350"/>
              <a:t>load </a:t>
            </a:r>
            <a:r>
              <a:rPr dirty="0" spc="430"/>
              <a:t>and </a:t>
            </a:r>
            <a:r>
              <a:rPr dirty="0" spc="-1255"/>
              <a:t> </a:t>
            </a:r>
            <a:r>
              <a:rPr dirty="0" spc="260"/>
              <a:t>use</a:t>
            </a:r>
            <a:r>
              <a:rPr dirty="0" spc="-275"/>
              <a:t> </a:t>
            </a:r>
            <a:r>
              <a:rPr dirty="0" spc="350"/>
              <a:t>by</a:t>
            </a:r>
            <a:r>
              <a:rPr dirty="0" spc="-275"/>
              <a:t> </a:t>
            </a:r>
            <a:r>
              <a:rPr dirty="0" spc="185"/>
              <a:t>the</a:t>
            </a:r>
            <a:r>
              <a:rPr dirty="0" spc="-275"/>
              <a:t> </a:t>
            </a:r>
            <a:r>
              <a:rPr dirty="0" spc="254"/>
              <a:t>model</a:t>
            </a:r>
            <a:r>
              <a:rPr dirty="0" spc="-275"/>
              <a:t> </a:t>
            </a:r>
            <a:r>
              <a:rPr dirty="0" spc="254"/>
              <a:t>loader</a:t>
            </a:r>
            <a:r>
              <a:rPr dirty="0" spc="-275"/>
              <a:t> </a:t>
            </a:r>
            <a:r>
              <a:rPr dirty="0" spc="-395"/>
              <a:t>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938480" y="0"/>
              <a:ext cx="12350115" cy="10287000"/>
            </a:xfrm>
            <a:custGeom>
              <a:avLst/>
              <a:gdLst/>
              <a:ahLst/>
              <a:cxnLst/>
              <a:rect l="l" t="t" r="r" b="b"/>
              <a:pathLst>
                <a:path w="12350115" h="10287000">
                  <a:moveTo>
                    <a:pt x="0" y="10286752"/>
                  </a:moveTo>
                  <a:lnTo>
                    <a:pt x="0" y="0"/>
                  </a:lnTo>
                  <a:lnTo>
                    <a:pt x="12349517" y="0"/>
                  </a:lnTo>
                  <a:lnTo>
                    <a:pt x="12349517" y="10286752"/>
                  </a:lnTo>
                  <a:lnTo>
                    <a:pt x="0" y="102867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624534" y="135127"/>
              <a:ext cx="1778000" cy="1790700"/>
            </a:xfrm>
            <a:custGeom>
              <a:avLst/>
              <a:gdLst/>
              <a:ahLst/>
              <a:cxnLst/>
              <a:rect l="l" t="t" r="r" b="b"/>
              <a:pathLst>
                <a:path w="1778000" h="1790700">
                  <a:moveTo>
                    <a:pt x="1394739" y="407657"/>
                  </a:moveTo>
                  <a:lnTo>
                    <a:pt x="1391754" y="403885"/>
                  </a:lnTo>
                  <a:lnTo>
                    <a:pt x="1388668" y="400024"/>
                  </a:lnTo>
                  <a:lnTo>
                    <a:pt x="1394739" y="407657"/>
                  </a:lnTo>
                  <a:close/>
                </a:path>
                <a:path w="1778000" h="1790700">
                  <a:moveTo>
                    <a:pt x="1398524" y="412394"/>
                  </a:moveTo>
                  <a:lnTo>
                    <a:pt x="1395044" y="408025"/>
                  </a:lnTo>
                  <a:lnTo>
                    <a:pt x="1396123" y="409422"/>
                  </a:lnTo>
                  <a:lnTo>
                    <a:pt x="1398524" y="412394"/>
                  </a:lnTo>
                  <a:close/>
                </a:path>
                <a:path w="1778000" h="1790700">
                  <a:moveTo>
                    <a:pt x="1532483" y="895121"/>
                  </a:moveTo>
                  <a:lnTo>
                    <a:pt x="1527530" y="845908"/>
                  </a:lnTo>
                  <a:lnTo>
                    <a:pt x="1513293" y="800036"/>
                  </a:lnTo>
                  <a:lnTo>
                    <a:pt x="1490776" y="758507"/>
                  </a:lnTo>
                  <a:lnTo>
                    <a:pt x="1460982" y="722312"/>
                  </a:lnTo>
                  <a:lnTo>
                    <a:pt x="1424863" y="692429"/>
                  </a:lnTo>
                  <a:lnTo>
                    <a:pt x="1409192" y="683895"/>
                  </a:lnTo>
                  <a:lnTo>
                    <a:pt x="1409192" y="895121"/>
                  </a:lnTo>
                  <a:lnTo>
                    <a:pt x="1399705" y="942124"/>
                  </a:lnTo>
                  <a:lnTo>
                    <a:pt x="1373835" y="980567"/>
                  </a:lnTo>
                  <a:lnTo>
                    <a:pt x="1335506" y="1006500"/>
                  </a:lnTo>
                  <a:lnTo>
                    <a:pt x="1288618" y="1016012"/>
                  </a:lnTo>
                  <a:lnTo>
                    <a:pt x="1067409" y="1016012"/>
                  </a:lnTo>
                  <a:lnTo>
                    <a:pt x="1043406" y="1020864"/>
                  </a:lnTo>
                  <a:lnTo>
                    <a:pt x="1023810" y="1034110"/>
                  </a:lnTo>
                  <a:lnTo>
                    <a:pt x="1010602" y="1053757"/>
                  </a:lnTo>
                  <a:lnTo>
                    <a:pt x="1005751" y="1077810"/>
                  </a:lnTo>
                  <a:lnTo>
                    <a:pt x="1005751" y="1299603"/>
                  </a:lnTo>
                  <a:lnTo>
                    <a:pt x="996264" y="1346606"/>
                  </a:lnTo>
                  <a:lnTo>
                    <a:pt x="970394" y="1385036"/>
                  </a:lnTo>
                  <a:lnTo>
                    <a:pt x="932065" y="1410970"/>
                  </a:lnTo>
                  <a:lnTo>
                    <a:pt x="885177" y="1420482"/>
                  </a:lnTo>
                  <a:lnTo>
                    <a:pt x="838288" y="1410970"/>
                  </a:lnTo>
                  <a:lnTo>
                    <a:pt x="799960" y="1385036"/>
                  </a:lnTo>
                  <a:lnTo>
                    <a:pt x="774090" y="1346606"/>
                  </a:lnTo>
                  <a:lnTo>
                    <a:pt x="764603" y="1299603"/>
                  </a:lnTo>
                  <a:lnTo>
                    <a:pt x="764603" y="1077810"/>
                  </a:lnTo>
                  <a:lnTo>
                    <a:pt x="759752" y="1053757"/>
                  </a:lnTo>
                  <a:lnTo>
                    <a:pt x="746544" y="1034110"/>
                  </a:lnTo>
                  <a:lnTo>
                    <a:pt x="726948" y="1020864"/>
                  </a:lnTo>
                  <a:lnTo>
                    <a:pt x="702945" y="1016012"/>
                  </a:lnTo>
                  <a:lnTo>
                    <a:pt x="481736" y="1016012"/>
                  </a:lnTo>
                  <a:lnTo>
                    <a:pt x="434848" y="1006500"/>
                  </a:lnTo>
                  <a:lnTo>
                    <a:pt x="396519" y="980567"/>
                  </a:lnTo>
                  <a:lnTo>
                    <a:pt x="370649" y="942124"/>
                  </a:lnTo>
                  <a:lnTo>
                    <a:pt x="361162" y="895121"/>
                  </a:lnTo>
                  <a:lnTo>
                    <a:pt x="370649" y="848106"/>
                  </a:lnTo>
                  <a:lnTo>
                    <a:pt x="396519" y="809688"/>
                  </a:lnTo>
                  <a:lnTo>
                    <a:pt x="434848" y="783755"/>
                  </a:lnTo>
                  <a:lnTo>
                    <a:pt x="481736" y="774242"/>
                  </a:lnTo>
                  <a:lnTo>
                    <a:pt x="702945" y="774242"/>
                  </a:lnTo>
                  <a:lnTo>
                    <a:pt x="726948" y="769391"/>
                  </a:lnTo>
                  <a:lnTo>
                    <a:pt x="746544" y="756132"/>
                  </a:lnTo>
                  <a:lnTo>
                    <a:pt x="759752" y="736485"/>
                  </a:lnTo>
                  <a:lnTo>
                    <a:pt x="764603" y="712419"/>
                  </a:lnTo>
                  <a:lnTo>
                    <a:pt x="764603" y="490639"/>
                  </a:lnTo>
                  <a:lnTo>
                    <a:pt x="774090" y="443623"/>
                  </a:lnTo>
                  <a:lnTo>
                    <a:pt x="799960" y="405193"/>
                  </a:lnTo>
                  <a:lnTo>
                    <a:pt x="838288" y="379260"/>
                  </a:lnTo>
                  <a:lnTo>
                    <a:pt x="885177" y="369747"/>
                  </a:lnTo>
                  <a:lnTo>
                    <a:pt x="932065" y="379260"/>
                  </a:lnTo>
                  <a:lnTo>
                    <a:pt x="970394" y="405193"/>
                  </a:lnTo>
                  <a:lnTo>
                    <a:pt x="996264" y="443623"/>
                  </a:lnTo>
                  <a:lnTo>
                    <a:pt x="1005751" y="490639"/>
                  </a:lnTo>
                  <a:lnTo>
                    <a:pt x="1005751" y="712419"/>
                  </a:lnTo>
                  <a:lnTo>
                    <a:pt x="1010602" y="736485"/>
                  </a:lnTo>
                  <a:lnTo>
                    <a:pt x="1023810" y="756132"/>
                  </a:lnTo>
                  <a:lnTo>
                    <a:pt x="1043406" y="769391"/>
                  </a:lnTo>
                  <a:lnTo>
                    <a:pt x="1067409" y="774242"/>
                  </a:lnTo>
                  <a:lnTo>
                    <a:pt x="1288618" y="774242"/>
                  </a:lnTo>
                  <a:lnTo>
                    <a:pt x="1335506" y="783755"/>
                  </a:lnTo>
                  <a:lnTo>
                    <a:pt x="1373835" y="809688"/>
                  </a:lnTo>
                  <a:lnTo>
                    <a:pt x="1399705" y="848106"/>
                  </a:lnTo>
                  <a:lnTo>
                    <a:pt x="1409192" y="895121"/>
                  </a:lnTo>
                  <a:lnTo>
                    <a:pt x="1409192" y="683895"/>
                  </a:lnTo>
                  <a:lnTo>
                    <a:pt x="1383449" y="669861"/>
                  </a:lnTo>
                  <a:lnTo>
                    <a:pt x="1337703" y="655586"/>
                  </a:lnTo>
                  <a:lnTo>
                    <a:pt x="1288618" y="650608"/>
                  </a:lnTo>
                  <a:lnTo>
                    <a:pt x="1129055" y="650608"/>
                  </a:lnTo>
                  <a:lnTo>
                    <a:pt x="1129055" y="490639"/>
                  </a:lnTo>
                  <a:lnTo>
                    <a:pt x="1124089" y="441426"/>
                  </a:lnTo>
                  <a:lnTo>
                    <a:pt x="1109853" y="395554"/>
                  </a:lnTo>
                  <a:lnTo>
                    <a:pt x="1087348" y="354025"/>
                  </a:lnTo>
                  <a:lnTo>
                    <a:pt x="1057541" y="317830"/>
                  </a:lnTo>
                  <a:lnTo>
                    <a:pt x="1021435" y="287947"/>
                  </a:lnTo>
                  <a:lnTo>
                    <a:pt x="980008" y="265379"/>
                  </a:lnTo>
                  <a:lnTo>
                    <a:pt x="934262" y="251117"/>
                  </a:lnTo>
                  <a:lnTo>
                    <a:pt x="885177" y="246138"/>
                  </a:lnTo>
                  <a:lnTo>
                    <a:pt x="836091" y="251117"/>
                  </a:lnTo>
                  <a:lnTo>
                    <a:pt x="790346" y="265379"/>
                  </a:lnTo>
                  <a:lnTo>
                    <a:pt x="748919" y="287947"/>
                  </a:lnTo>
                  <a:lnTo>
                    <a:pt x="712812" y="317830"/>
                  </a:lnTo>
                  <a:lnTo>
                    <a:pt x="683006" y="354025"/>
                  </a:lnTo>
                  <a:lnTo>
                    <a:pt x="660501" y="395554"/>
                  </a:lnTo>
                  <a:lnTo>
                    <a:pt x="646264" y="441426"/>
                  </a:lnTo>
                  <a:lnTo>
                    <a:pt x="641299" y="490639"/>
                  </a:lnTo>
                  <a:lnTo>
                    <a:pt x="641299" y="650608"/>
                  </a:lnTo>
                  <a:lnTo>
                    <a:pt x="481736" y="650608"/>
                  </a:lnTo>
                  <a:lnTo>
                    <a:pt x="432650" y="655586"/>
                  </a:lnTo>
                  <a:lnTo>
                    <a:pt x="386892" y="669861"/>
                  </a:lnTo>
                  <a:lnTo>
                    <a:pt x="345478" y="692429"/>
                  </a:lnTo>
                  <a:lnTo>
                    <a:pt x="309372" y="722312"/>
                  </a:lnTo>
                  <a:lnTo>
                    <a:pt x="279565" y="758507"/>
                  </a:lnTo>
                  <a:lnTo>
                    <a:pt x="257060" y="800036"/>
                  </a:lnTo>
                  <a:lnTo>
                    <a:pt x="242824" y="845908"/>
                  </a:lnTo>
                  <a:lnTo>
                    <a:pt x="237871" y="895121"/>
                  </a:lnTo>
                  <a:lnTo>
                    <a:pt x="242824" y="944333"/>
                  </a:lnTo>
                  <a:lnTo>
                    <a:pt x="257060" y="990206"/>
                  </a:lnTo>
                  <a:lnTo>
                    <a:pt x="279565" y="1031735"/>
                  </a:lnTo>
                  <a:lnTo>
                    <a:pt x="309372" y="1067930"/>
                  </a:lnTo>
                  <a:lnTo>
                    <a:pt x="345478" y="1097813"/>
                  </a:lnTo>
                  <a:lnTo>
                    <a:pt x="386892" y="1120381"/>
                  </a:lnTo>
                  <a:lnTo>
                    <a:pt x="432650" y="1134643"/>
                  </a:lnTo>
                  <a:lnTo>
                    <a:pt x="481736" y="1139621"/>
                  </a:lnTo>
                  <a:lnTo>
                    <a:pt x="641299" y="1139621"/>
                  </a:lnTo>
                  <a:lnTo>
                    <a:pt x="641299" y="1299603"/>
                  </a:lnTo>
                  <a:lnTo>
                    <a:pt x="646264" y="1348816"/>
                  </a:lnTo>
                  <a:lnTo>
                    <a:pt x="660501" y="1394688"/>
                  </a:lnTo>
                  <a:lnTo>
                    <a:pt x="683006" y="1436217"/>
                  </a:lnTo>
                  <a:lnTo>
                    <a:pt x="712812" y="1472412"/>
                  </a:lnTo>
                  <a:lnTo>
                    <a:pt x="748919" y="1502295"/>
                  </a:lnTo>
                  <a:lnTo>
                    <a:pt x="790346" y="1524863"/>
                  </a:lnTo>
                  <a:lnTo>
                    <a:pt x="836091" y="1539125"/>
                  </a:lnTo>
                  <a:lnTo>
                    <a:pt x="885177" y="1544104"/>
                  </a:lnTo>
                  <a:lnTo>
                    <a:pt x="934262" y="1539125"/>
                  </a:lnTo>
                  <a:lnTo>
                    <a:pt x="980008" y="1524863"/>
                  </a:lnTo>
                  <a:lnTo>
                    <a:pt x="1021435" y="1502295"/>
                  </a:lnTo>
                  <a:lnTo>
                    <a:pt x="1057541" y="1472412"/>
                  </a:lnTo>
                  <a:lnTo>
                    <a:pt x="1087348" y="1436217"/>
                  </a:lnTo>
                  <a:lnTo>
                    <a:pt x="1095870" y="1420482"/>
                  </a:lnTo>
                  <a:lnTo>
                    <a:pt x="1109853" y="1394688"/>
                  </a:lnTo>
                  <a:lnTo>
                    <a:pt x="1124089" y="1348816"/>
                  </a:lnTo>
                  <a:lnTo>
                    <a:pt x="1129055" y="1299603"/>
                  </a:lnTo>
                  <a:lnTo>
                    <a:pt x="1129055" y="1139621"/>
                  </a:lnTo>
                  <a:lnTo>
                    <a:pt x="1288618" y="1139621"/>
                  </a:lnTo>
                  <a:lnTo>
                    <a:pt x="1337703" y="1134643"/>
                  </a:lnTo>
                  <a:lnTo>
                    <a:pt x="1383449" y="1120381"/>
                  </a:lnTo>
                  <a:lnTo>
                    <a:pt x="1424863" y="1097813"/>
                  </a:lnTo>
                  <a:lnTo>
                    <a:pt x="1460982" y="1067930"/>
                  </a:lnTo>
                  <a:lnTo>
                    <a:pt x="1490776" y="1031735"/>
                  </a:lnTo>
                  <a:lnTo>
                    <a:pt x="1513293" y="990206"/>
                  </a:lnTo>
                  <a:lnTo>
                    <a:pt x="1527530" y="944333"/>
                  </a:lnTo>
                  <a:lnTo>
                    <a:pt x="1532483" y="895121"/>
                  </a:lnTo>
                  <a:close/>
                </a:path>
                <a:path w="1778000" h="1790700">
                  <a:moveTo>
                    <a:pt x="1777796" y="1143749"/>
                  </a:moveTo>
                  <a:lnTo>
                    <a:pt x="1764195" y="1104392"/>
                  </a:lnTo>
                  <a:lnTo>
                    <a:pt x="1736864" y="1073010"/>
                  </a:lnTo>
                  <a:lnTo>
                    <a:pt x="1698282" y="1053909"/>
                  </a:lnTo>
                  <a:lnTo>
                    <a:pt x="1655330" y="1051293"/>
                  </a:lnTo>
                  <a:lnTo>
                    <a:pt x="1616075" y="1064920"/>
                  </a:lnTo>
                  <a:lnTo>
                    <a:pt x="1584769" y="1092314"/>
                  </a:lnTo>
                  <a:lnTo>
                    <a:pt x="1565694" y="1130998"/>
                  </a:lnTo>
                  <a:lnTo>
                    <a:pt x="1562341" y="1151013"/>
                  </a:lnTo>
                  <a:lnTo>
                    <a:pt x="1562735" y="1170736"/>
                  </a:lnTo>
                  <a:lnTo>
                    <a:pt x="1566608" y="1189736"/>
                  </a:lnTo>
                  <a:lnTo>
                    <a:pt x="1573695" y="1207630"/>
                  </a:lnTo>
                  <a:lnTo>
                    <a:pt x="1552270" y="1250937"/>
                  </a:lnTo>
                  <a:lnTo>
                    <a:pt x="1528305" y="1292453"/>
                  </a:lnTo>
                  <a:lnTo>
                    <a:pt x="1501914" y="1332103"/>
                  </a:lnTo>
                  <a:lnTo>
                    <a:pt x="1473200" y="1369809"/>
                  </a:lnTo>
                  <a:lnTo>
                    <a:pt x="1442300" y="1405458"/>
                  </a:lnTo>
                  <a:lnTo>
                    <a:pt x="1409319" y="1438998"/>
                  </a:lnTo>
                  <a:lnTo>
                    <a:pt x="1374355" y="1470342"/>
                  </a:lnTo>
                  <a:lnTo>
                    <a:pt x="1337551" y="1499387"/>
                  </a:lnTo>
                  <a:lnTo>
                    <a:pt x="1299006" y="1526070"/>
                  </a:lnTo>
                  <a:lnTo>
                    <a:pt x="1258836" y="1550289"/>
                  </a:lnTo>
                  <a:lnTo>
                    <a:pt x="1217155" y="1571967"/>
                  </a:lnTo>
                  <a:lnTo>
                    <a:pt x="1174076" y="1591043"/>
                  </a:lnTo>
                  <a:lnTo>
                    <a:pt x="1129728" y="1607400"/>
                  </a:lnTo>
                  <a:lnTo>
                    <a:pt x="1084211" y="1620977"/>
                  </a:lnTo>
                  <a:lnTo>
                    <a:pt x="1037653" y="1631670"/>
                  </a:lnTo>
                  <a:lnTo>
                    <a:pt x="990155" y="1639417"/>
                  </a:lnTo>
                  <a:lnTo>
                    <a:pt x="941832" y="1644129"/>
                  </a:lnTo>
                  <a:lnTo>
                    <a:pt x="892810" y="1645716"/>
                  </a:lnTo>
                  <a:lnTo>
                    <a:pt x="845527" y="1644243"/>
                  </a:lnTo>
                  <a:lnTo>
                    <a:pt x="799033" y="1639862"/>
                  </a:lnTo>
                  <a:lnTo>
                    <a:pt x="753389" y="1632673"/>
                  </a:lnTo>
                  <a:lnTo>
                    <a:pt x="708685" y="1622755"/>
                  </a:lnTo>
                  <a:lnTo>
                    <a:pt x="665022" y="1610207"/>
                  </a:lnTo>
                  <a:lnTo>
                    <a:pt x="622490" y="1595120"/>
                  </a:lnTo>
                  <a:lnTo>
                    <a:pt x="581177" y="1577568"/>
                  </a:lnTo>
                  <a:lnTo>
                    <a:pt x="541147" y="1557642"/>
                  </a:lnTo>
                  <a:lnTo>
                    <a:pt x="502526" y="1535455"/>
                  </a:lnTo>
                  <a:lnTo>
                    <a:pt x="465366" y="1511058"/>
                  </a:lnTo>
                  <a:lnTo>
                    <a:pt x="429780" y="1484566"/>
                  </a:lnTo>
                  <a:lnTo>
                    <a:pt x="395859" y="1456067"/>
                  </a:lnTo>
                  <a:lnTo>
                    <a:pt x="363677" y="1425625"/>
                  </a:lnTo>
                  <a:lnTo>
                    <a:pt x="333311" y="1393367"/>
                  </a:lnTo>
                  <a:lnTo>
                    <a:pt x="304888" y="1359344"/>
                  </a:lnTo>
                  <a:lnTo>
                    <a:pt x="278460" y="1323670"/>
                  </a:lnTo>
                  <a:lnTo>
                    <a:pt x="254127" y="1286421"/>
                  </a:lnTo>
                  <a:lnTo>
                    <a:pt x="231990" y="1247686"/>
                  </a:lnTo>
                  <a:lnTo>
                    <a:pt x="212153" y="1207630"/>
                  </a:lnTo>
                  <a:lnTo>
                    <a:pt x="194614" y="1166139"/>
                  </a:lnTo>
                  <a:lnTo>
                    <a:pt x="179565" y="1123492"/>
                  </a:lnTo>
                  <a:lnTo>
                    <a:pt x="167043" y="1079715"/>
                  </a:lnTo>
                  <a:lnTo>
                    <a:pt x="157162" y="1034910"/>
                  </a:lnTo>
                  <a:lnTo>
                    <a:pt x="149987" y="989139"/>
                  </a:lnTo>
                  <a:lnTo>
                    <a:pt x="145618" y="942581"/>
                  </a:lnTo>
                  <a:lnTo>
                    <a:pt x="144145" y="895121"/>
                  </a:lnTo>
                  <a:lnTo>
                    <a:pt x="145618" y="847725"/>
                  </a:lnTo>
                  <a:lnTo>
                    <a:pt x="149987" y="801090"/>
                  </a:lnTo>
                  <a:lnTo>
                    <a:pt x="157162" y="755332"/>
                  </a:lnTo>
                  <a:lnTo>
                    <a:pt x="167043" y="710514"/>
                  </a:lnTo>
                  <a:lnTo>
                    <a:pt x="179565" y="666737"/>
                  </a:lnTo>
                  <a:lnTo>
                    <a:pt x="194614" y="624103"/>
                  </a:lnTo>
                  <a:lnTo>
                    <a:pt x="212128" y="582663"/>
                  </a:lnTo>
                  <a:lnTo>
                    <a:pt x="231990" y="542544"/>
                  </a:lnTo>
                  <a:lnTo>
                    <a:pt x="254127" y="503821"/>
                  </a:lnTo>
                  <a:lnTo>
                    <a:pt x="278460" y="466572"/>
                  </a:lnTo>
                  <a:lnTo>
                    <a:pt x="304888" y="430898"/>
                  </a:lnTo>
                  <a:lnTo>
                    <a:pt x="333311" y="396875"/>
                  </a:lnTo>
                  <a:lnTo>
                    <a:pt x="363677" y="364604"/>
                  </a:lnTo>
                  <a:lnTo>
                    <a:pt x="395859" y="334175"/>
                  </a:lnTo>
                  <a:lnTo>
                    <a:pt x="429780" y="305676"/>
                  </a:lnTo>
                  <a:lnTo>
                    <a:pt x="465366" y="279184"/>
                  </a:lnTo>
                  <a:lnTo>
                    <a:pt x="502526" y="254787"/>
                  </a:lnTo>
                  <a:lnTo>
                    <a:pt x="541147" y="232587"/>
                  </a:lnTo>
                  <a:lnTo>
                    <a:pt x="581177" y="212674"/>
                  </a:lnTo>
                  <a:lnTo>
                    <a:pt x="622490" y="195122"/>
                  </a:lnTo>
                  <a:lnTo>
                    <a:pt x="665022" y="180022"/>
                  </a:lnTo>
                  <a:lnTo>
                    <a:pt x="708685" y="167474"/>
                  </a:lnTo>
                  <a:lnTo>
                    <a:pt x="753389" y="157568"/>
                  </a:lnTo>
                  <a:lnTo>
                    <a:pt x="799033" y="150380"/>
                  </a:lnTo>
                  <a:lnTo>
                    <a:pt x="845527" y="145999"/>
                  </a:lnTo>
                  <a:lnTo>
                    <a:pt x="892810" y="144513"/>
                  </a:lnTo>
                  <a:lnTo>
                    <a:pt x="940955" y="146075"/>
                  </a:lnTo>
                  <a:lnTo>
                    <a:pt x="988656" y="150723"/>
                  </a:lnTo>
                  <a:lnTo>
                    <a:pt x="1035786" y="158394"/>
                  </a:lnTo>
                  <a:lnTo>
                    <a:pt x="1082179" y="169037"/>
                  </a:lnTo>
                  <a:lnTo>
                    <a:pt x="1127734" y="182562"/>
                  </a:lnTo>
                  <a:lnTo>
                    <a:pt x="1172273" y="198945"/>
                  </a:lnTo>
                  <a:lnTo>
                    <a:pt x="1215694" y="218084"/>
                  </a:lnTo>
                  <a:lnTo>
                    <a:pt x="1257833" y="239953"/>
                  </a:lnTo>
                  <a:lnTo>
                    <a:pt x="1298562" y="264477"/>
                  </a:lnTo>
                  <a:lnTo>
                    <a:pt x="1337741" y="291592"/>
                  </a:lnTo>
                  <a:lnTo>
                    <a:pt x="1375244" y="321233"/>
                  </a:lnTo>
                  <a:lnTo>
                    <a:pt x="1374228" y="345643"/>
                  </a:lnTo>
                  <a:lnTo>
                    <a:pt x="1378038" y="369938"/>
                  </a:lnTo>
                  <a:lnTo>
                    <a:pt x="1386789" y="393319"/>
                  </a:lnTo>
                  <a:lnTo>
                    <a:pt x="1400581" y="415023"/>
                  </a:lnTo>
                  <a:lnTo>
                    <a:pt x="1437894" y="446443"/>
                  </a:lnTo>
                  <a:lnTo>
                    <a:pt x="1482813" y="460616"/>
                  </a:lnTo>
                  <a:lnTo>
                    <a:pt x="1529765" y="456907"/>
                  </a:lnTo>
                  <a:lnTo>
                    <a:pt x="1573136" y="434682"/>
                  </a:lnTo>
                  <a:lnTo>
                    <a:pt x="1600187" y="402399"/>
                  </a:lnTo>
                  <a:lnTo>
                    <a:pt x="1604467" y="397294"/>
                  </a:lnTo>
                  <a:lnTo>
                    <a:pt x="1618615" y="352247"/>
                  </a:lnTo>
                  <a:lnTo>
                    <a:pt x="1614906" y="305181"/>
                  </a:lnTo>
                  <a:lnTo>
                    <a:pt x="1599171" y="274307"/>
                  </a:lnTo>
                  <a:lnTo>
                    <a:pt x="1592745" y="261683"/>
                  </a:lnTo>
                  <a:lnTo>
                    <a:pt x="1568259" y="238328"/>
                  </a:lnTo>
                  <a:lnTo>
                    <a:pt x="1560537" y="234238"/>
                  </a:lnTo>
                  <a:lnTo>
                    <a:pt x="1560537" y="345643"/>
                  </a:lnTo>
                  <a:lnTo>
                    <a:pt x="1553133" y="369227"/>
                  </a:lnTo>
                  <a:lnTo>
                    <a:pt x="1536712" y="388810"/>
                  </a:lnTo>
                  <a:lnTo>
                    <a:pt x="1513992" y="400456"/>
                  </a:lnTo>
                  <a:lnTo>
                    <a:pt x="1489405" y="402399"/>
                  </a:lnTo>
                  <a:lnTo>
                    <a:pt x="1465872" y="394970"/>
                  </a:lnTo>
                  <a:lnTo>
                    <a:pt x="1446339" y="378510"/>
                  </a:lnTo>
                  <a:lnTo>
                    <a:pt x="1434719" y="355727"/>
                  </a:lnTo>
                  <a:lnTo>
                    <a:pt x="1432788" y="331076"/>
                  </a:lnTo>
                  <a:lnTo>
                    <a:pt x="1440192" y="307492"/>
                  </a:lnTo>
                  <a:lnTo>
                    <a:pt x="1456613" y="287896"/>
                  </a:lnTo>
                  <a:lnTo>
                    <a:pt x="1479334" y="276250"/>
                  </a:lnTo>
                  <a:lnTo>
                    <a:pt x="1503921" y="274307"/>
                  </a:lnTo>
                  <a:lnTo>
                    <a:pt x="1527454" y="281736"/>
                  </a:lnTo>
                  <a:lnTo>
                    <a:pt x="1546987" y="298196"/>
                  </a:lnTo>
                  <a:lnTo>
                    <a:pt x="1558607" y="320979"/>
                  </a:lnTo>
                  <a:lnTo>
                    <a:pt x="1560537" y="345643"/>
                  </a:lnTo>
                  <a:lnTo>
                    <a:pt x="1560537" y="234238"/>
                  </a:lnTo>
                  <a:lnTo>
                    <a:pt x="1539354" y="222973"/>
                  </a:lnTo>
                  <a:lnTo>
                    <a:pt x="1513535" y="217119"/>
                  </a:lnTo>
                  <a:lnTo>
                    <a:pt x="1507858" y="215836"/>
                  </a:lnTo>
                  <a:lnTo>
                    <a:pt x="1475549" y="217119"/>
                  </a:lnTo>
                  <a:lnTo>
                    <a:pt x="1437563" y="186131"/>
                  </a:lnTo>
                  <a:lnTo>
                    <a:pt x="1398066" y="157353"/>
                  </a:lnTo>
                  <a:lnTo>
                    <a:pt x="1357134" y="130822"/>
                  </a:lnTo>
                  <a:lnTo>
                    <a:pt x="1314894" y="106603"/>
                  </a:lnTo>
                  <a:lnTo>
                    <a:pt x="1271447" y="84734"/>
                  </a:lnTo>
                  <a:lnTo>
                    <a:pt x="1226883" y="65252"/>
                  </a:lnTo>
                  <a:lnTo>
                    <a:pt x="1181328" y="48221"/>
                  </a:lnTo>
                  <a:lnTo>
                    <a:pt x="1134872" y="33680"/>
                  </a:lnTo>
                  <a:lnTo>
                    <a:pt x="1087628" y="21678"/>
                  </a:lnTo>
                  <a:lnTo>
                    <a:pt x="1039685" y="12268"/>
                  </a:lnTo>
                  <a:lnTo>
                    <a:pt x="991171" y="5486"/>
                  </a:lnTo>
                  <a:lnTo>
                    <a:pt x="942174" y="1384"/>
                  </a:lnTo>
                  <a:lnTo>
                    <a:pt x="892810" y="0"/>
                  </a:lnTo>
                  <a:lnTo>
                    <a:pt x="845464" y="1244"/>
                  </a:lnTo>
                  <a:lnTo>
                    <a:pt x="798753" y="4927"/>
                  </a:lnTo>
                  <a:lnTo>
                    <a:pt x="752741" y="10998"/>
                  </a:lnTo>
                  <a:lnTo>
                    <a:pt x="707491" y="19392"/>
                  </a:lnTo>
                  <a:lnTo>
                    <a:pt x="663054" y="30035"/>
                  </a:lnTo>
                  <a:lnTo>
                    <a:pt x="619506" y="42887"/>
                  </a:lnTo>
                  <a:lnTo>
                    <a:pt x="576910" y="57861"/>
                  </a:lnTo>
                  <a:lnTo>
                    <a:pt x="535317" y="74904"/>
                  </a:lnTo>
                  <a:lnTo>
                    <a:pt x="494792" y="93967"/>
                  </a:lnTo>
                  <a:lnTo>
                    <a:pt x="455409" y="114960"/>
                  </a:lnTo>
                  <a:lnTo>
                    <a:pt x="417207" y="137845"/>
                  </a:lnTo>
                  <a:lnTo>
                    <a:pt x="380276" y="162560"/>
                  </a:lnTo>
                  <a:lnTo>
                    <a:pt x="344652" y="189014"/>
                  </a:lnTo>
                  <a:lnTo>
                    <a:pt x="310489" y="217119"/>
                  </a:lnTo>
                  <a:lnTo>
                    <a:pt x="277622" y="246976"/>
                  </a:lnTo>
                  <a:lnTo>
                    <a:pt x="246341" y="278345"/>
                  </a:lnTo>
                  <a:lnTo>
                    <a:pt x="216611" y="311226"/>
                  </a:lnTo>
                  <a:lnTo>
                    <a:pt x="188531" y="345554"/>
                  </a:lnTo>
                  <a:lnTo>
                    <a:pt x="162128" y="381254"/>
                  </a:lnTo>
                  <a:lnTo>
                    <a:pt x="137490" y="418287"/>
                  </a:lnTo>
                  <a:lnTo>
                    <a:pt x="114668" y="456590"/>
                  </a:lnTo>
                  <a:lnTo>
                    <a:pt x="93713" y="496074"/>
                  </a:lnTo>
                  <a:lnTo>
                    <a:pt x="74714" y="536702"/>
                  </a:lnTo>
                  <a:lnTo>
                    <a:pt x="57708" y="578408"/>
                  </a:lnTo>
                  <a:lnTo>
                    <a:pt x="42773" y="621118"/>
                  </a:lnTo>
                  <a:lnTo>
                    <a:pt x="29959" y="664768"/>
                  </a:lnTo>
                  <a:lnTo>
                    <a:pt x="19342" y="709320"/>
                  </a:lnTo>
                  <a:lnTo>
                    <a:pt x="10972" y="754684"/>
                  </a:lnTo>
                  <a:lnTo>
                    <a:pt x="4914" y="800823"/>
                  </a:lnTo>
                  <a:lnTo>
                    <a:pt x="1231" y="847648"/>
                  </a:lnTo>
                  <a:lnTo>
                    <a:pt x="0" y="895121"/>
                  </a:lnTo>
                  <a:lnTo>
                    <a:pt x="1231" y="942517"/>
                  </a:lnTo>
                  <a:lnTo>
                    <a:pt x="4914" y="989418"/>
                  </a:lnTo>
                  <a:lnTo>
                    <a:pt x="10972" y="1035545"/>
                  </a:lnTo>
                  <a:lnTo>
                    <a:pt x="19342" y="1080922"/>
                  </a:lnTo>
                  <a:lnTo>
                    <a:pt x="29959" y="1125461"/>
                  </a:lnTo>
                  <a:lnTo>
                    <a:pt x="42773" y="1169123"/>
                  </a:lnTo>
                  <a:lnTo>
                    <a:pt x="57658" y="1211707"/>
                  </a:lnTo>
                  <a:lnTo>
                    <a:pt x="74714" y="1253540"/>
                  </a:lnTo>
                  <a:lnTo>
                    <a:pt x="93713" y="1294155"/>
                  </a:lnTo>
                  <a:lnTo>
                    <a:pt x="114668" y="1333652"/>
                  </a:lnTo>
                  <a:lnTo>
                    <a:pt x="137490" y="1371942"/>
                  </a:lnTo>
                  <a:lnTo>
                    <a:pt x="162128" y="1408976"/>
                  </a:lnTo>
                  <a:lnTo>
                    <a:pt x="188531" y="1444688"/>
                  </a:lnTo>
                  <a:lnTo>
                    <a:pt x="216611" y="1479016"/>
                  </a:lnTo>
                  <a:lnTo>
                    <a:pt x="246341" y="1511896"/>
                  </a:lnTo>
                  <a:lnTo>
                    <a:pt x="277622" y="1543265"/>
                  </a:lnTo>
                  <a:lnTo>
                    <a:pt x="310413" y="1573060"/>
                  </a:lnTo>
                  <a:lnTo>
                    <a:pt x="344652" y="1601216"/>
                  </a:lnTo>
                  <a:lnTo>
                    <a:pt x="380276" y="1627682"/>
                  </a:lnTo>
                  <a:lnTo>
                    <a:pt x="417207" y="1652384"/>
                  </a:lnTo>
                  <a:lnTo>
                    <a:pt x="455409" y="1675269"/>
                  </a:lnTo>
                  <a:lnTo>
                    <a:pt x="494792" y="1696275"/>
                  </a:lnTo>
                  <a:lnTo>
                    <a:pt x="535317" y="1715325"/>
                  </a:lnTo>
                  <a:lnTo>
                    <a:pt x="576910" y="1732381"/>
                  </a:lnTo>
                  <a:lnTo>
                    <a:pt x="619506" y="1747354"/>
                  </a:lnTo>
                  <a:lnTo>
                    <a:pt x="663054" y="1760194"/>
                  </a:lnTo>
                  <a:lnTo>
                    <a:pt x="707491" y="1770849"/>
                  </a:lnTo>
                  <a:lnTo>
                    <a:pt x="752741" y="1779231"/>
                  </a:lnTo>
                  <a:lnTo>
                    <a:pt x="798753" y="1785302"/>
                  </a:lnTo>
                  <a:lnTo>
                    <a:pt x="845464" y="1788998"/>
                  </a:lnTo>
                  <a:lnTo>
                    <a:pt x="892810" y="1790242"/>
                  </a:lnTo>
                  <a:lnTo>
                    <a:pt x="943317" y="1788820"/>
                  </a:lnTo>
                  <a:lnTo>
                    <a:pt x="993228" y="1784629"/>
                  </a:lnTo>
                  <a:lnTo>
                    <a:pt x="1042428" y="1777707"/>
                  </a:lnTo>
                  <a:lnTo>
                    <a:pt x="1090841" y="1768132"/>
                  </a:lnTo>
                  <a:lnTo>
                    <a:pt x="1138377" y="1755952"/>
                  </a:lnTo>
                  <a:lnTo>
                    <a:pt x="1184948" y="1741258"/>
                  </a:lnTo>
                  <a:lnTo>
                    <a:pt x="1230464" y="1724088"/>
                  </a:lnTo>
                  <a:lnTo>
                    <a:pt x="1274838" y="1704517"/>
                  </a:lnTo>
                  <a:lnTo>
                    <a:pt x="1317993" y="1682623"/>
                  </a:lnTo>
                  <a:lnTo>
                    <a:pt x="1359827" y="1658442"/>
                  </a:lnTo>
                  <a:lnTo>
                    <a:pt x="1379321" y="1645716"/>
                  </a:lnTo>
                  <a:lnTo>
                    <a:pt x="1400251" y="1632064"/>
                  </a:lnTo>
                  <a:lnTo>
                    <a:pt x="1439176" y="1603527"/>
                  </a:lnTo>
                  <a:lnTo>
                    <a:pt x="1476527" y="1572920"/>
                  </a:lnTo>
                  <a:lnTo>
                    <a:pt x="1512214" y="1540294"/>
                  </a:lnTo>
                  <a:lnTo>
                    <a:pt x="1546136" y="1505712"/>
                  </a:lnTo>
                  <a:lnTo>
                    <a:pt x="1578216" y="1469250"/>
                  </a:lnTo>
                  <a:lnTo>
                    <a:pt x="1608353" y="1430959"/>
                  </a:lnTo>
                  <a:lnTo>
                    <a:pt x="1636483" y="1390904"/>
                  </a:lnTo>
                  <a:lnTo>
                    <a:pt x="1662493" y="1349146"/>
                  </a:lnTo>
                  <a:lnTo>
                    <a:pt x="1686306" y="1305775"/>
                  </a:lnTo>
                  <a:lnTo>
                    <a:pt x="1707832" y="1260817"/>
                  </a:lnTo>
                  <a:lnTo>
                    <a:pt x="1730514" y="1249260"/>
                  </a:lnTo>
                  <a:lnTo>
                    <a:pt x="1749958" y="1232712"/>
                  </a:lnTo>
                  <a:lnTo>
                    <a:pt x="1765185" y="1211707"/>
                  </a:lnTo>
                  <a:lnTo>
                    <a:pt x="1775193" y="1186815"/>
                  </a:lnTo>
                  <a:lnTo>
                    <a:pt x="1777796" y="1143749"/>
                  </a:lnTo>
                  <a:close/>
                </a:path>
              </a:pathLst>
            </a:custGeom>
            <a:solidFill>
              <a:srgbClr val="076D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29576"/>
              <a:ext cx="7219949" cy="782954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596735" y="349250"/>
            <a:ext cx="6469380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665"/>
              <a:t>Model</a:t>
            </a:r>
            <a:r>
              <a:rPr dirty="0" sz="7200" spc="-509"/>
              <a:t> </a:t>
            </a:r>
            <a:r>
              <a:rPr dirty="0" sz="7200" spc="415"/>
              <a:t>Loader</a:t>
            </a:r>
            <a:endParaRPr sz="7200"/>
          </a:p>
        </p:txBody>
      </p:sp>
      <p:grpSp>
        <p:nvGrpSpPr>
          <p:cNvPr id="8" name="object 8"/>
          <p:cNvGrpSpPr/>
          <p:nvPr/>
        </p:nvGrpSpPr>
        <p:grpSpPr>
          <a:xfrm>
            <a:off x="7986684" y="2758050"/>
            <a:ext cx="133350" cy="4848225"/>
            <a:chOff x="7986684" y="2758050"/>
            <a:chExt cx="133350" cy="484822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86684" y="2758050"/>
              <a:ext cx="133350" cy="1333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86684" y="4329674"/>
              <a:ext cx="133350" cy="1333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86684" y="7472924"/>
              <a:ext cx="133350" cy="133349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7543165" marR="108585">
              <a:lnSpc>
                <a:spcPct val="107400"/>
              </a:lnSpc>
              <a:spcBef>
                <a:spcPts val="100"/>
              </a:spcBef>
            </a:pPr>
            <a:r>
              <a:rPr dirty="0" spc="80"/>
              <a:t>This </a:t>
            </a:r>
            <a:r>
              <a:rPr dirty="0" spc="105"/>
              <a:t>part </a:t>
            </a:r>
            <a:r>
              <a:rPr dirty="0" spc="90"/>
              <a:t>is </a:t>
            </a:r>
            <a:r>
              <a:rPr dirty="0" spc="80"/>
              <a:t>responsible </a:t>
            </a:r>
            <a:r>
              <a:rPr dirty="0" spc="65"/>
              <a:t>to </a:t>
            </a:r>
            <a:r>
              <a:rPr dirty="0" spc="70"/>
              <a:t>implement </a:t>
            </a:r>
            <a:r>
              <a:rPr dirty="0" spc="240"/>
              <a:t>a </a:t>
            </a:r>
            <a:r>
              <a:rPr dirty="0" spc="120"/>
              <a:t>RestAPI </a:t>
            </a:r>
            <a:r>
              <a:rPr dirty="0" spc="-985"/>
              <a:t> </a:t>
            </a:r>
            <a:r>
              <a:rPr dirty="0" spc="65"/>
              <a:t>to</a:t>
            </a:r>
            <a:r>
              <a:rPr dirty="0" spc="-170"/>
              <a:t> </a:t>
            </a:r>
            <a:r>
              <a:rPr dirty="0" spc="100"/>
              <a:t>be</a:t>
            </a:r>
            <a:r>
              <a:rPr dirty="0" spc="-170"/>
              <a:t> </a:t>
            </a:r>
            <a:r>
              <a:rPr dirty="0" spc="160"/>
              <a:t>an</a:t>
            </a:r>
            <a:r>
              <a:rPr dirty="0" spc="-170"/>
              <a:t> </a:t>
            </a:r>
            <a:r>
              <a:rPr dirty="0" spc="70"/>
              <a:t>interface</a:t>
            </a:r>
            <a:r>
              <a:rPr dirty="0" spc="-170"/>
              <a:t> </a:t>
            </a:r>
            <a:r>
              <a:rPr dirty="0" spc="114"/>
              <a:t>between</a:t>
            </a:r>
            <a:r>
              <a:rPr dirty="0" spc="-170"/>
              <a:t> </a:t>
            </a:r>
            <a:r>
              <a:rPr dirty="0" spc="200"/>
              <a:t>web</a:t>
            </a:r>
            <a:r>
              <a:rPr dirty="0" spc="-170"/>
              <a:t> </a:t>
            </a:r>
            <a:r>
              <a:rPr dirty="0" spc="175"/>
              <a:t>app</a:t>
            </a:r>
            <a:r>
              <a:rPr dirty="0" spc="-170"/>
              <a:t> </a:t>
            </a:r>
            <a:r>
              <a:rPr dirty="0" spc="155"/>
              <a:t>and</a:t>
            </a:r>
            <a:r>
              <a:rPr dirty="0" spc="-170"/>
              <a:t> </a:t>
            </a:r>
            <a:r>
              <a:rPr dirty="0" spc="95"/>
              <a:t>models</a:t>
            </a:r>
          </a:p>
          <a:p>
            <a:pPr marL="7530465">
              <a:lnSpc>
                <a:spcPct val="100000"/>
              </a:lnSpc>
              <a:spcBef>
                <a:spcPts val="20"/>
              </a:spcBef>
            </a:pPr>
            <a:endParaRPr sz="3400"/>
          </a:p>
          <a:p>
            <a:pPr marL="7543165" marR="147955">
              <a:lnSpc>
                <a:spcPct val="107400"/>
              </a:lnSpc>
            </a:pPr>
            <a:r>
              <a:rPr dirty="0" spc="80"/>
              <a:t>This </a:t>
            </a:r>
            <a:r>
              <a:rPr dirty="0" spc="105"/>
              <a:t>application </a:t>
            </a:r>
            <a:r>
              <a:rPr dirty="0" spc="90"/>
              <a:t>is </a:t>
            </a:r>
            <a:r>
              <a:rPr dirty="0" spc="70"/>
              <a:t>implement </a:t>
            </a:r>
            <a:r>
              <a:rPr dirty="0" spc="95"/>
              <a:t>using </a:t>
            </a:r>
            <a:r>
              <a:rPr dirty="0" spc="114"/>
              <a:t>Flask </a:t>
            </a:r>
            <a:r>
              <a:rPr dirty="0" spc="120"/>
              <a:t> </a:t>
            </a:r>
            <a:r>
              <a:rPr dirty="0" spc="110"/>
              <a:t>framework </a:t>
            </a:r>
            <a:r>
              <a:rPr dirty="0" spc="195"/>
              <a:t>as </a:t>
            </a:r>
            <a:r>
              <a:rPr dirty="0" spc="200"/>
              <a:t>web </a:t>
            </a:r>
            <a:r>
              <a:rPr dirty="0" spc="175"/>
              <a:t>app </a:t>
            </a:r>
            <a:r>
              <a:rPr dirty="0" spc="105"/>
              <a:t>send </a:t>
            </a:r>
            <a:r>
              <a:rPr dirty="0" spc="240"/>
              <a:t>a </a:t>
            </a:r>
            <a:r>
              <a:rPr dirty="0" spc="175"/>
              <a:t>HTTP </a:t>
            </a:r>
            <a:r>
              <a:rPr dirty="0" spc="70"/>
              <a:t>request </a:t>
            </a:r>
            <a:r>
              <a:rPr dirty="0" spc="75"/>
              <a:t> </a:t>
            </a:r>
            <a:r>
              <a:rPr dirty="0" spc="135"/>
              <a:t>with </a:t>
            </a:r>
            <a:r>
              <a:rPr dirty="0" spc="105"/>
              <a:t>post </a:t>
            </a:r>
            <a:r>
              <a:rPr dirty="0" spc="85"/>
              <a:t>method </a:t>
            </a:r>
            <a:r>
              <a:rPr dirty="0" spc="60"/>
              <a:t>the </a:t>
            </a:r>
            <a:r>
              <a:rPr dirty="0" spc="70"/>
              <a:t>request </a:t>
            </a:r>
            <a:r>
              <a:rPr dirty="0" spc="100"/>
              <a:t>most </a:t>
            </a:r>
            <a:r>
              <a:rPr dirty="0" spc="95"/>
              <a:t>contain </a:t>
            </a:r>
            <a:r>
              <a:rPr dirty="0" spc="60"/>
              <a:t>the </a:t>
            </a:r>
            <a:r>
              <a:rPr dirty="0" spc="-985"/>
              <a:t> </a:t>
            </a:r>
            <a:r>
              <a:rPr dirty="0" spc="85"/>
              <a:t>model</a:t>
            </a:r>
            <a:r>
              <a:rPr dirty="0" spc="-175"/>
              <a:t> </a:t>
            </a:r>
            <a:r>
              <a:rPr dirty="0" spc="120"/>
              <a:t>name</a:t>
            </a:r>
            <a:r>
              <a:rPr dirty="0" spc="-170"/>
              <a:t> </a:t>
            </a:r>
            <a:r>
              <a:rPr dirty="0" spc="75"/>
              <a:t>(disease</a:t>
            </a:r>
            <a:r>
              <a:rPr dirty="0" spc="-175"/>
              <a:t> </a:t>
            </a:r>
            <a:r>
              <a:rPr dirty="0" spc="65"/>
              <a:t>to</a:t>
            </a:r>
            <a:r>
              <a:rPr dirty="0" spc="-175"/>
              <a:t> </a:t>
            </a:r>
            <a:r>
              <a:rPr dirty="0" spc="100"/>
              <a:t>be</a:t>
            </a:r>
            <a:r>
              <a:rPr dirty="0" spc="-170"/>
              <a:t> </a:t>
            </a:r>
            <a:r>
              <a:rPr dirty="0" spc="85"/>
              <a:t>diagnosed)</a:t>
            </a:r>
            <a:r>
              <a:rPr dirty="0" spc="-175"/>
              <a:t> </a:t>
            </a:r>
            <a:r>
              <a:rPr dirty="0" spc="155"/>
              <a:t>and</a:t>
            </a:r>
            <a:r>
              <a:rPr dirty="0" spc="-170"/>
              <a:t> </a:t>
            </a:r>
            <a:r>
              <a:rPr dirty="0" spc="165"/>
              <a:t>data </a:t>
            </a:r>
            <a:r>
              <a:rPr dirty="0" spc="-985"/>
              <a:t> </a:t>
            </a:r>
            <a:r>
              <a:rPr dirty="0" spc="70"/>
              <a:t>input</a:t>
            </a:r>
            <a:r>
              <a:rPr dirty="0" spc="-175"/>
              <a:t> </a:t>
            </a:r>
            <a:r>
              <a:rPr dirty="0" spc="125"/>
              <a:t>by</a:t>
            </a:r>
            <a:r>
              <a:rPr dirty="0" spc="-170"/>
              <a:t> </a:t>
            </a:r>
            <a:r>
              <a:rPr dirty="0" spc="60"/>
              <a:t>the</a:t>
            </a:r>
            <a:r>
              <a:rPr dirty="0" spc="-170"/>
              <a:t> </a:t>
            </a:r>
            <a:r>
              <a:rPr dirty="0" spc="5"/>
              <a:t>user.</a:t>
            </a:r>
          </a:p>
          <a:p>
            <a:pPr marL="7530465">
              <a:lnSpc>
                <a:spcPct val="100000"/>
              </a:lnSpc>
              <a:spcBef>
                <a:spcPts val="20"/>
              </a:spcBef>
            </a:pPr>
            <a:endParaRPr sz="3400"/>
          </a:p>
          <a:p>
            <a:pPr marL="7543165" marR="5080">
              <a:lnSpc>
                <a:spcPct val="107400"/>
              </a:lnSpc>
              <a:spcBef>
                <a:spcPts val="5"/>
              </a:spcBef>
            </a:pPr>
            <a:r>
              <a:rPr dirty="0" spc="-375"/>
              <a:t>I</a:t>
            </a:r>
            <a:r>
              <a:rPr dirty="0" spc="45"/>
              <a:t>t</a:t>
            </a:r>
            <a:r>
              <a:rPr dirty="0" spc="-170"/>
              <a:t> </a:t>
            </a:r>
            <a:r>
              <a:rPr dirty="0" spc="55"/>
              <a:t>u</a:t>
            </a:r>
            <a:r>
              <a:rPr dirty="0" spc="150"/>
              <a:t>s</a:t>
            </a:r>
            <a:r>
              <a:rPr dirty="0" spc="50"/>
              <a:t>e</a:t>
            </a:r>
            <a:r>
              <a:rPr dirty="0" spc="150"/>
              <a:t>d</a:t>
            </a:r>
            <a:r>
              <a:rPr dirty="0" spc="-170"/>
              <a:t> </a:t>
            </a:r>
            <a:r>
              <a:rPr dirty="0" spc="40"/>
              <a:t>t</a:t>
            </a:r>
            <a:r>
              <a:rPr dirty="0" spc="80"/>
              <a:t>h</a:t>
            </a:r>
            <a:r>
              <a:rPr dirty="0" spc="55"/>
              <a:t>e</a:t>
            </a:r>
            <a:r>
              <a:rPr dirty="0" spc="-170"/>
              <a:t> </a:t>
            </a:r>
            <a:r>
              <a:rPr dirty="0" spc="145"/>
              <a:t>d</a:t>
            </a:r>
            <a:r>
              <a:rPr dirty="0" spc="235"/>
              <a:t>a</a:t>
            </a:r>
            <a:r>
              <a:rPr dirty="0" spc="40"/>
              <a:t>t</a:t>
            </a:r>
            <a:r>
              <a:rPr dirty="0" spc="240"/>
              <a:t>a</a:t>
            </a:r>
            <a:r>
              <a:rPr dirty="0" spc="-170"/>
              <a:t> </a:t>
            </a:r>
            <a:r>
              <a:rPr dirty="0" spc="50"/>
              <a:t>f</a:t>
            </a:r>
            <a:r>
              <a:rPr dirty="0"/>
              <a:t>r</a:t>
            </a:r>
            <a:r>
              <a:rPr dirty="0" spc="85"/>
              <a:t>o</a:t>
            </a:r>
            <a:r>
              <a:rPr dirty="0" spc="125"/>
              <a:t>m</a:t>
            </a:r>
            <a:r>
              <a:rPr dirty="0" spc="-170"/>
              <a:t> </a:t>
            </a:r>
            <a:r>
              <a:rPr dirty="0"/>
              <a:t>r</a:t>
            </a:r>
            <a:r>
              <a:rPr dirty="0" spc="50"/>
              <a:t>e</a:t>
            </a:r>
            <a:r>
              <a:rPr dirty="0" spc="145"/>
              <a:t>q</a:t>
            </a:r>
            <a:r>
              <a:rPr dirty="0" spc="55"/>
              <a:t>u</a:t>
            </a:r>
            <a:r>
              <a:rPr dirty="0" spc="50"/>
              <a:t>e</a:t>
            </a:r>
            <a:r>
              <a:rPr dirty="0" spc="150"/>
              <a:t>s</a:t>
            </a:r>
            <a:r>
              <a:rPr dirty="0" spc="45"/>
              <a:t>t</a:t>
            </a:r>
            <a:r>
              <a:rPr dirty="0" spc="-170"/>
              <a:t> </a:t>
            </a:r>
            <a:r>
              <a:rPr dirty="0" spc="40"/>
              <a:t>t</a:t>
            </a:r>
            <a:r>
              <a:rPr dirty="0" spc="90"/>
              <a:t>o</a:t>
            </a:r>
            <a:r>
              <a:rPr dirty="0" spc="-170"/>
              <a:t> </a:t>
            </a:r>
            <a:r>
              <a:rPr dirty="0" spc="25"/>
              <a:t>l</a:t>
            </a:r>
            <a:r>
              <a:rPr dirty="0" spc="85"/>
              <a:t>o</a:t>
            </a:r>
            <a:r>
              <a:rPr dirty="0" spc="235"/>
              <a:t>a</a:t>
            </a:r>
            <a:r>
              <a:rPr dirty="0" spc="150"/>
              <a:t>d</a:t>
            </a:r>
            <a:r>
              <a:rPr dirty="0" spc="-170"/>
              <a:t> </a:t>
            </a:r>
            <a:r>
              <a:rPr dirty="0" spc="40"/>
              <a:t>t</a:t>
            </a:r>
            <a:r>
              <a:rPr dirty="0" spc="80"/>
              <a:t>h</a:t>
            </a:r>
            <a:r>
              <a:rPr dirty="0" spc="55"/>
              <a:t>e</a:t>
            </a:r>
            <a:r>
              <a:rPr dirty="0" spc="-170"/>
              <a:t> </a:t>
            </a:r>
            <a:r>
              <a:rPr dirty="0" spc="120"/>
              <a:t>m</a:t>
            </a:r>
            <a:r>
              <a:rPr dirty="0" spc="85"/>
              <a:t>o</a:t>
            </a:r>
            <a:r>
              <a:rPr dirty="0" spc="145"/>
              <a:t>d</a:t>
            </a:r>
            <a:r>
              <a:rPr dirty="0" spc="50"/>
              <a:t>e</a:t>
            </a:r>
            <a:r>
              <a:rPr dirty="0" spc="35"/>
              <a:t>l  </a:t>
            </a:r>
            <a:r>
              <a:rPr dirty="0" spc="155"/>
              <a:t>and</a:t>
            </a:r>
            <a:r>
              <a:rPr dirty="0" spc="-170"/>
              <a:t> </a:t>
            </a:r>
            <a:r>
              <a:rPr dirty="0" spc="70"/>
              <a:t>predict</a:t>
            </a:r>
            <a:r>
              <a:rPr dirty="0" spc="-165"/>
              <a:t> </a:t>
            </a:r>
            <a:r>
              <a:rPr dirty="0" spc="60"/>
              <a:t>the</a:t>
            </a:r>
            <a:r>
              <a:rPr dirty="0" spc="-165"/>
              <a:t> </a:t>
            </a:r>
            <a:r>
              <a:rPr dirty="0" spc="10"/>
              <a:t>result,</a:t>
            </a:r>
            <a:r>
              <a:rPr dirty="0" spc="-165"/>
              <a:t> </a:t>
            </a:r>
            <a:r>
              <a:rPr dirty="0" spc="65"/>
              <a:t>then</a:t>
            </a:r>
            <a:r>
              <a:rPr dirty="0" spc="-165"/>
              <a:t> </a:t>
            </a:r>
            <a:r>
              <a:rPr dirty="0" spc="40"/>
              <a:t>return</a:t>
            </a:r>
            <a:r>
              <a:rPr dirty="0" spc="-165"/>
              <a:t> </a:t>
            </a:r>
            <a:r>
              <a:rPr dirty="0" spc="100"/>
              <a:t>"YES"</a:t>
            </a:r>
            <a:r>
              <a:rPr dirty="0" spc="-165"/>
              <a:t> </a:t>
            </a:r>
            <a:r>
              <a:rPr dirty="0" spc="40"/>
              <a:t>if</a:t>
            </a:r>
            <a:r>
              <a:rPr dirty="0" spc="-165"/>
              <a:t> </a:t>
            </a:r>
            <a:r>
              <a:rPr dirty="0" spc="70"/>
              <a:t>predict </a:t>
            </a:r>
            <a:r>
              <a:rPr dirty="0" spc="-985"/>
              <a:t> </a:t>
            </a:r>
            <a:r>
              <a:rPr dirty="0" spc="90"/>
              <a:t>value </a:t>
            </a:r>
            <a:r>
              <a:rPr dirty="0" spc="80"/>
              <a:t>grater </a:t>
            </a:r>
            <a:r>
              <a:rPr dirty="0" spc="110"/>
              <a:t>than </a:t>
            </a:r>
            <a:r>
              <a:rPr dirty="0" spc="45"/>
              <a:t>or </a:t>
            </a:r>
            <a:r>
              <a:rPr dirty="0" spc="100"/>
              <a:t>equal </a:t>
            </a:r>
            <a:r>
              <a:rPr dirty="0" spc="35"/>
              <a:t>0.5 </a:t>
            </a:r>
            <a:r>
              <a:rPr dirty="0" spc="100"/>
              <a:t>otherwise </a:t>
            </a:r>
            <a:r>
              <a:rPr dirty="0" spc="35"/>
              <a:t>it </a:t>
            </a:r>
            <a:r>
              <a:rPr dirty="0" spc="120"/>
              <a:t>will </a:t>
            </a:r>
            <a:r>
              <a:rPr dirty="0" spc="125"/>
              <a:t> </a:t>
            </a:r>
            <a:r>
              <a:rPr dirty="0" spc="40"/>
              <a:t>return</a:t>
            </a:r>
            <a:r>
              <a:rPr dirty="0" spc="-175"/>
              <a:t> </a:t>
            </a:r>
            <a:r>
              <a:rPr dirty="0" spc="70"/>
              <a:t>"NO".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02E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851430" y="322503"/>
            <a:ext cx="2413000" cy="2413000"/>
          </a:xfrm>
          <a:custGeom>
            <a:avLst/>
            <a:gdLst/>
            <a:ahLst/>
            <a:cxnLst/>
            <a:rect l="l" t="t" r="r" b="b"/>
            <a:pathLst>
              <a:path w="2413000" h="2413000">
                <a:moveTo>
                  <a:pt x="1894395" y="553986"/>
                </a:moveTo>
                <a:lnTo>
                  <a:pt x="1892223" y="551243"/>
                </a:lnTo>
                <a:lnTo>
                  <a:pt x="1893697" y="553135"/>
                </a:lnTo>
                <a:lnTo>
                  <a:pt x="1894395" y="553986"/>
                </a:lnTo>
                <a:close/>
              </a:path>
              <a:path w="2413000" h="2413000">
                <a:moveTo>
                  <a:pt x="2078659" y="1209294"/>
                </a:moveTo>
                <a:lnTo>
                  <a:pt x="2075065" y="1160551"/>
                </a:lnTo>
                <a:lnTo>
                  <a:pt x="2064626" y="1114005"/>
                </a:lnTo>
                <a:lnTo>
                  <a:pt x="2047862" y="1070165"/>
                </a:lnTo>
                <a:lnTo>
                  <a:pt x="2025281" y="1029563"/>
                </a:lnTo>
                <a:lnTo>
                  <a:pt x="1997417" y="992695"/>
                </a:lnTo>
                <a:lnTo>
                  <a:pt x="1964766" y="960094"/>
                </a:lnTo>
                <a:lnTo>
                  <a:pt x="1927847" y="932268"/>
                </a:lnTo>
                <a:lnTo>
                  <a:pt x="1911413" y="923163"/>
                </a:lnTo>
                <a:lnTo>
                  <a:pt x="1911413" y="1209294"/>
                </a:lnTo>
                <a:lnTo>
                  <a:pt x="1905558" y="1252664"/>
                </a:lnTo>
                <a:lnTo>
                  <a:pt x="1889061" y="1291666"/>
                </a:lnTo>
                <a:lnTo>
                  <a:pt x="1863458" y="1324724"/>
                </a:lnTo>
                <a:lnTo>
                  <a:pt x="1830349" y="1350289"/>
                </a:lnTo>
                <a:lnTo>
                  <a:pt x="1791296" y="1366774"/>
                </a:lnTo>
                <a:lnTo>
                  <a:pt x="1747862" y="1372616"/>
                </a:lnTo>
                <a:lnTo>
                  <a:pt x="1447825" y="1372616"/>
                </a:lnTo>
                <a:lnTo>
                  <a:pt x="1415275" y="1379181"/>
                </a:lnTo>
                <a:lnTo>
                  <a:pt x="1388694" y="1397076"/>
                </a:lnTo>
                <a:lnTo>
                  <a:pt x="1370774" y="1423619"/>
                </a:lnTo>
                <a:lnTo>
                  <a:pt x="1364195" y="1456118"/>
                </a:lnTo>
                <a:lnTo>
                  <a:pt x="1364195" y="1755736"/>
                </a:lnTo>
                <a:lnTo>
                  <a:pt x="1358353" y="1799107"/>
                </a:lnTo>
                <a:lnTo>
                  <a:pt x="1341843" y="1838109"/>
                </a:lnTo>
                <a:lnTo>
                  <a:pt x="1316240" y="1871167"/>
                </a:lnTo>
                <a:lnTo>
                  <a:pt x="1283131" y="1896732"/>
                </a:lnTo>
                <a:lnTo>
                  <a:pt x="1244079" y="1913216"/>
                </a:lnTo>
                <a:lnTo>
                  <a:pt x="1200645" y="1919058"/>
                </a:lnTo>
                <a:lnTo>
                  <a:pt x="1157224" y="1913216"/>
                </a:lnTo>
                <a:lnTo>
                  <a:pt x="1118171" y="1896732"/>
                </a:lnTo>
                <a:lnTo>
                  <a:pt x="1085049" y="1871167"/>
                </a:lnTo>
                <a:lnTo>
                  <a:pt x="1059459" y="1838109"/>
                </a:lnTo>
                <a:lnTo>
                  <a:pt x="1042949" y="1799107"/>
                </a:lnTo>
                <a:lnTo>
                  <a:pt x="1037094" y="1755736"/>
                </a:lnTo>
                <a:lnTo>
                  <a:pt x="1037094" y="1456118"/>
                </a:lnTo>
                <a:lnTo>
                  <a:pt x="1030528" y="1423619"/>
                </a:lnTo>
                <a:lnTo>
                  <a:pt x="1012609" y="1397076"/>
                </a:lnTo>
                <a:lnTo>
                  <a:pt x="986028" y="1379181"/>
                </a:lnTo>
                <a:lnTo>
                  <a:pt x="953477" y="1372616"/>
                </a:lnTo>
                <a:lnTo>
                  <a:pt x="653440" y="1372616"/>
                </a:lnTo>
                <a:lnTo>
                  <a:pt x="610006" y="1366774"/>
                </a:lnTo>
                <a:lnTo>
                  <a:pt x="570953" y="1350289"/>
                </a:lnTo>
                <a:lnTo>
                  <a:pt x="537845" y="1324724"/>
                </a:lnTo>
                <a:lnTo>
                  <a:pt x="512241" y="1291666"/>
                </a:lnTo>
                <a:lnTo>
                  <a:pt x="495731" y="1252664"/>
                </a:lnTo>
                <a:lnTo>
                  <a:pt x="489877" y="1209294"/>
                </a:lnTo>
                <a:lnTo>
                  <a:pt x="495731" y="1165923"/>
                </a:lnTo>
                <a:lnTo>
                  <a:pt x="512241" y="1126934"/>
                </a:lnTo>
                <a:lnTo>
                  <a:pt x="537845" y="1093876"/>
                </a:lnTo>
                <a:lnTo>
                  <a:pt x="570953" y="1068324"/>
                </a:lnTo>
                <a:lnTo>
                  <a:pt x="610006" y="1051839"/>
                </a:lnTo>
                <a:lnTo>
                  <a:pt x="653440" y="1045997"/>
                </a:lnTo>
                <a:lnTo>
                  <a:pt x="953477" y="1045997"/>
                </a:lnTo>
                <a:lnTo>
                  <a:pt x="986028" y="1039431"/>
                </a:lnTo>
                <a:lnTo>
                  <a:pt x="1012609" y="1021524"/>
                </a:lnTo>
                <a:lnTo>
                  <a:pt x="1030528" y="994981"/>
                </a:lnTo>
                <a:lnTo>
                  <a:pt x="1037094" y="962469"/>
                </a:lnTo>
                <a:lnTo>
                  <a:pt x="1037094" y="662851"/>
                </a:lnTo>
                <a:lnTo>
                  <a:pt x="1042949" y="619480"/>
                </a:lnTo>
                <a:lnTo>
                  <a:pt x="1059459" y="580478"/>
                </a:lnTo>
                <a:lnTo>
                  <a:pt x="1085049" y="547420"/>
                </a:lnTo>
                <a:lnTo>
                  <a:pt x="1118171" y="521855"/>
                </a:lnTo>
                <a:lnTo>
                  <a:pt x="1157224" y="505371"/>
                </a:lnTo>
                <a:lnTo>
                  <a:pt x="1200645" y="499529"/>
                </a:lnTo>
                <a:lnTo>
                  <a:pt x="1244079" y="505371"/>
                </a:lnTo>
                <a:lnTo>
                  <a:pt x="1283131" y="521855"/>
                </a:lnTo>
                <a:lnTo>
                  <a:pt x="1316240" y="547420"/>
                </a:lnTo>
                <a:lnTo>
                  <a:pt x="1341843" y="580478"/>
                </a:lnTo>
                <a:lnTo>
                  <a:pt x="1358353" y="619480"/>
                </a:lnTo>
                <a:lnTo>
                  <a:pt x="1364195" y="662851"/>
                </a:lnTo>
                <a:lnTo>
                  <a:pt x="1364195" y="962469"/>
                </a:lnTo>
                <a:lnTo>
                  <a:pt x="1370774" y="994981"/>
                </a:lnTo>
                <a:lnTo>
                  <a:pt x="1388694" y="1021524"/>
                </a:lnTo>
                <a:lnTo>
                  <a:pt x="1415275" y="1039431"/>
                </a:lnTo>
                <a:lnTo>
                  <a:pt x="1447825" y="1045997"/>
                </a:lnTo>
                <a:lnTo>
                  <a:pt x="1747862" y="1045997"/>
                </a:lnTo>
                <a:lnTo>
                  <a:pt x="1791296" y="1051839"/>
                </a:lnTo>
                <a:lnTo>
                  <a:pt x="1830349" y="1068324"/>
                </a:lnTo>
                <a:lnTo>
                  <a:pt x="1863458" y="1093876"/>
                </a:lnTo>
                <a:lnTo>
                  <a:pt x="1889061" y="1126934"/>
                </a:lnTo>
                <a:lnTo>
                  <a:pt x="1905558" y="1165923"/>
                </a:lnTo>
                <a:lnTo>
                  <a:pt x="1911413" y="1209294"/>
                </a:lnTo>
                <a:lnTo>
                  <a:pt x="1911413" y="923163"/>
                </a:lnTo>
                <a:lnTo>
                  <a:pt x="1887181" y="909726"/>
                </a:lnTo>
                <a:lnTo>
                  <a:pt x="1843290" y="892987"/>
                </a:lnTo>
                <a:lnTo>
                  <a:pt x="1796681" y="882561"/>
                </a:lnTo>
                <a:lnTo>
                  <a:pt x="1747862" y="878967"/>
                </a:lnTo>
                <a:lnTo>
                  <a:pt x="1531442" y="878967"/>
                </a:lnTo>
                <a:lnTo>
                  <a:pt x="1531442" y="662851"/>
                </a:lnTo>
                <a:lnTo>
                  <a:pt x="1527848" y="614095"/>
                </a:lnTo>
                <a:lnTo>
                  <a:pt x="1517408" y="567550"/>
                </a:lnTo>
                <a:lnTo>
                  <a:pt x="1500644" y="523709"/>
                </a:lnTo>
                <a:lnTo>
                  <a:pt x="1487195" y="499529"/>
                </a:lnTo>
                <a:lnTo>
                  <a:pt x="1478064" y="483108"/>
                </a:lnTo>
                <a:lnTo>
                  <a:pt x="1450200" y="446239"/>
                </a:lnTo>
                <a:lnTo>
                  <a:pt x="1417548" y="413639"/>
                </a:lnTo>
                <a:lnTo>
                  <a:pt x="1380629" y="385813"/>
                </a:lnTo>
                <a:lnTo>
                  <a:pt x="1339977" y="363270"/>
                </a:lnTo>
                <a:lnTo>
                  <a:pt x="1296073" y="346532"/>
                </a:lnTo>
                <a:lnTo>
                  <a:pt x="1249464" y="336118"/>
                </a:lnTo>
                <a:lnTo>
                  <a:pt x="1200645" y="332524"/>
                </a:lnTo>
                <a:lnTo>
                  <a:pt x="1151839" y="336118"/>
                </a:lnTo>
                <a:lnTo>
                  <a:pt x="1105230" y="346532"/>
                </a:lnTo>
                <a:lnTo>
                  <a:pt x="1061326" y="363270"/>
                </a:lnTo>
                <a:lnTo>
                  <a:pt x="1020660" y="385813"/>
                </a:lnTo>
                <a:lnTo>
                  <a:pt x="983754" y="413639"/>
                </a:lnTo>
                <a:lnTo>
                  <a:pt x="951103" y="446239"/>
                </a:lnTo>
                <a:lnTo>
                  <a:pt x="923226" y="483108"/>
                </a:lnTo>
                <a:lnTo>
                  <a:pt x="900658" y="523709"/>
                </a:lnTo>
                <a:lnTo>
                  <a:pt x="883894" y="567550"/>
                </a:lnTo>
                <a:lnTo>
                  <a:pt x="873455" y="614095"/>
                </a:lnTo>
                <a:lnTo>
                  <a:pt x="869861" y="662851"/>
                </a:lnTo>
                <a:lnTo>
                  <a:pt x="869861" y="878967"/>
                </a:lnTo>
                <a:lnTo>
                  <a:pt x="653440" y="878967"/>
                </a:lnTo>
                <a:lnTo>
                  <a:pt x="604621" y="882561"/>
                </a:lnTo>
                <a:lnTo>
                  <a:pt x="557999" y="892987"/>
                </a:lnTo>
                <a:lnTo>
                  <a:pt x="514096" y="909726"/>
                </a:lnTo>
                <a:lnTo>
                  <a:pt x="473443" y="932268"/>
                </a:lnTo>
                <a:lnTo>
                  <a:pt x="436524" y="960094"/>
                </a:lnTo>
                <a:lnTo>
                  <a:pt x="403872" y="992695"/>
                </a:lnTo>
                <a:lnTo>
                  <a:pt x="376008" y="1029563"/>
                </a:lnTo>
                <a:lnTo>
                  <a:pt x="353441" y="1070165"/>
                </a:lnTo>
                <a:lnTo>
                  <a:pt x="336677" y="1114005"/>
                </a:lnTo>
                <a:lnTo>
                  <a:pt x="326237" y="1160551"/>
                </a:lnTo>
                <a:lnTo>
                  <a:pt x="322643" y="1209294"/>
                </a:lnTo>
                <a:lnTo>
                  <a:pt x="326237" y="1258049"/>
                </a:lnTo>
                <a:lnTo>
                  <a:pt x="336677" y="1304594"/>
                </a:lnTo>
                <a:lnTo>
                  <a:pt x="353441" y="1348435"/>
                </a:lnTo>
                <a:lnTo>
                  <a:pt x="376008" y="1389037"/>
                </a:lnTo>
                <a:lnTo>
                  <a:pt x="403872" y="1425892"/>
                </a:lnTo>
                <a:lnTo>
                  <a:pt x="436524" y="1458506"/>
                </a:lnTo>
                <a:lnTo>
                  <a:pt x="473443" y="1486331"/>
                </a:lnTo>
                <a:lnTo>
                  <a:pt x="514096" y="1508874"/>
                </a:lnTo>
                <a:lnTo>
                  <a:pt x="557999" y="1525612"/>
                </a:lnTo>
                <a:lnTo>
                  <a:pt x="604621" y="1536026"/>
                </a:lnTo>
                <a:lnTo>
                  <a:pt x="653440" y="1539621"/>
                </a:lnTo>
                <a:lnTo>
                  <a:pt x="869861" y="1539621"/>
                </a:lnTo>
                <a:lnTo>
                  <a:pt x="869861" y="1755736"/>
                </a:lnTo>
                <a:lnTo>
                  <a:pt x="873455" y="1804492"/>
                </a:lnTo>
                <a:lnTo>
                  <a:pt x="883894" y="1851037"/>
                </a:lnTo>
                <a:lnTo>
                  <a:pt x="900658" y="1894878"/>
                </a:lnTo>
                <a:lnTo>
                  <a:pt x="923226" y="1935480"/>
                </a:lnTo>
                <a:lnTo>
                  <a:pt x="951103" y="1972348"/>
                </a:lnTo>
                <a:lnTo>
                  <a:pt x="983754" y="2004949"/>
                </a:lnTo>
                <a:lnTo>
                  <a:pt x="1020660" y="2032774"/>
                </a:lnTo>
                <a:lnTo>
                  <a:pt x="1061326" y="2055317"/>
                </a:lnTo>
                <a:lnTo>
                  <a:pt x="1105230" y="2072055"/>
                </a:lnTo>
                <a:lnTo>
                  <a:pt x="1151839" y="2082469"/>
                </a:lnTo>
                <a:lnTo>
                  <a:pt x="1200645" y="2086063"/>
                </a:lnTo>
                <a:lnTo>
                  <a:pt x="1249464" y="2082469"/>
                </a:lnTo>
                <a:lnTo>
                  <a:pt x="1296073" y="2072055"/>
                </a:lnTo>
                <a:lnTo>
                  <a:pt x="1339977" y="2055317"/>
                </a:lnTo>
                <a:lnTo>
                  <a:pt x="1380629" y="2032774"/>
                </a:lnTo>
                <a:lnTo>
                  <a:pt x="1417548" y="2004949"/>
                </a:lnTo>
                <a:lnTo>
                  <a:pt x="1450200" y="1972348"/>
                </a:lnTo>
                <a:lnTo>
                  <a:pt x="1478064" y="1935480"/>
                </a:lnTo>
                <a:lnTo>
                  <a:pt x="1487195" y="1919058"/>
                </a:lnTo>
                <a:lnTo>
                  <a:pt x="1500644" y="1894878"/>
                </a:lnTo>
                <a:lnTo>
                  <a:pt x="1517408" y="1851037"/>
                </a:lnTo>
                <a:lnTo>
                  <a:pt x="1527848" y="1804492"/>
                </a:lnTo>
                <a:lnTo>
                  <a:pt x="1531442" y="1755736"/>
                </a:lnTo>
                <a:lnTo>
                  <a:pt x="1531442" y="1539621"/>
                </a:lnTo>
                <a:lnTo>
                  <a:pt x="1747862" y="1539621"/>
                </a:lnTo>
                <a:lnTo>
                  <a:pt x="1796681" y="1536026"/>
                </a:lnTo>
                <a:lnTo>
                  <a:pt x="1843290" y="1525612"/>
                </a:lnTo>
                <a:lnTo>
                  <a:pt x="1887181" y="1508874"/>
                </a:lnTo>
                <a:lnTo>
                  <a:pt x="1927847" y="1486331"/>
                </a:lnTo>
                <a:lnTo>
                  <a:pt x="1964766" y="1458506"/>
                </a:lnTo>
                <a:lnTo>
                  <a:pt x="1997417" y="1425892"/>
                </a:lnTo>
                <a:lnTo>
                  <a:pt x="2025281" y="1389037"/>
                </a:lnTo>
                <a:lnTo>
                  <a:pt x="2047862" y="1348435"/>
                </a:lnTo>
                <a:lnTo>
                  <a:pt x="2064626" y="1304594"/>
                </a:lnTo>
                <a:lnTo>
                  <a:pt x="2075065" y="1258049"/>
                </a:lnTo>
                <a:lnTo>
                  <a:pt x="2078659" y="1209294"/>
                </a:lnTo>
                <a:close/>
              </a:path>
              <a:path w="2413000" h="2413000">
                <a:moveTo>
                  <a:pt x="2412542" y="1549400"/>
                </a:moveTo>
                <a:lnTo>
                  <a:pt x="2402738" y="1511300"/>
                </a:lnTo>
                <a:lnTo>
                  <a:pt x="2380157" y="1473200"/>
                </a:lnTo>
                <a:lnTo>
                  <a:pt x="2346515" y="1435100"/>
                </a:lnTo>
                <a:lnTo>
                  <a:pt x="2303538" y="1422400"/>
                </a:lnTo>
                <a:lnTo>
                  <a:pt x="2256713" y="1409700"/>
                </a:lnTo>
                <a:lnTo>
                  <a:pt x="2212352" y="1422400"/>
                </a:lnTo>
                <a:lnTo>
                  <a:pt x="2173427" y="1447800"/>
                </a:lnTo>
                <a:lnTo>
                  <a:pt x="2142883" y="1473200"/>
                </a:lnTo>
                <a:lnTo>
                  <a:pt x="2123694" y="1524000"/>
                </a:lnTo>
                <a:lnTo>
                  <a:pt x="2119147" y="1549400"/>
                </a:lnTo>
                <a:lnTo>
                  <a:pt x="2119680" y="1574800"/>
                </a:lnTo>
                <a:lnTo>
                  <a:pt x="2124926" y="1600200"/>
                </a:lnTo>
                <a:lnTo>
                  <a:pt x="2134539" y="1625600"/>
                </a:lnTo>
                <a:lnTo>
                  <a:pt x="2113076" y="1663700"/>
                </a:lnTo>
                <a:lnTo>
                  <a:pt x="2089645" y="1714500"/>
                </a:lnTo>
                <a:lnTo>
                  <a:pt x="2064321" y="1752600"/>
                </a:lnTo>
                <a:lnTo>
                  <a:pt x="2037181" y="1790700"/>
                </a:lnTo>
                <a:lnTo>
                  <a:pt x="2008263" y="1828800"/>
                </a:lnTo>
                <a:lnTo>
                  <a:pt x="1977644" y="1866900"/>
                </a:lnTo>
                <a:lnTo>
                  <a:pt x="1945398" y="1905000"/>
                </a:lnTo>
                <a:lnTo>
                  <a:pt x="1911578" y="1943100"/>
                </a:lnTo>
                <a:lnTo>
                  <a:pt x="1876259" y="1968500"/>
                </a:lnTo>
                <a:lnTo>
                  <a:pt x="1839506" y="1993900"/>
                </a:lnTo>
                <a:lnTo>
                  <a:pt x="1801380" y="2032000"/>
                </a:lnTo>
                <a:lnTo>
                  <a:pt x="1761959" y="2057400"/>
                </a:lnTo>
                <a:lnTo>
                  <a:pt x="1721294" y="2082800"/>
                </a:lnTo>
                <a:lnTo>
                  <a:pt x="1679448" y="2108200"/>
                </a:lnTo>
                <a:lnTo>
                  <a:pt x="1636496" y="2120900"/>
                </a:lnTo>
                <a:lnTo>
                  <a:pt x="1592516" y="2146300"/>
                </a:lnTo>
                <a:lnTo>
                  <a:pt x="1407464" y="2197100"/>
                </a:lnTo>
                <a:lnTo>
                  <a:pt x="1359255" y="2209800"/>
                </a:lnTo>
                <a:lnTo>
                  <a:pt x="1260957" y="2209800"/>
                </a:lnTo>
                <a:lnTo>
                  <a:pt x="1210995" y="2222500"/>
                </a:lnTo>
                <a:lnTo>
                  <a:pt x="1163269" y="2209800"/>
                </a:lnTo>
                <a:lnTo>
                  <a:pt x="1069543" y="2209800"/>
                </a:lnTo>
                <a:lnTo>
                  <a:pt x="978446" y="2184400"/>
                </a:lnTo>
                <a:lnTo>
                  <a:pt x="934008" y="2184400"/>
                </a:lnTo>
                <a:lnTo>
                  <a:pt x="890384" y="2159000"/>
                </a:lnTo>
                <a:lnTo>
                  <a:pt x="805738" y="2133600"/>
                </a:lnTo>
                <a:lnTo>
                  <a:pt x="764819" y="2108200"/>
                </a:lnTo>
                <a:lnTo>
                  <a:pt x="724903" y="2095500"/>
                </a:lnTo>
                <a:lnTo>
                  <a:pt x="686041" y="2070100"/>
                </a:lnTo>
                <a:lnTo>
                  <a:pt x="648271" y="2044700"/>
                </a:lnTo>
                <a:lnTo>
                  <a:pt x="611657" y="2019300"/>
                </a:lnTo>
                <a:lnTo>
                  <a:pt x="576249" y="1993900"/>
                </a:lnTo>
                <a:lnTo>
                  <a:pt x="542086" y="1968500"/>
                </a:lnTo>
                <a:lnTo>
                  <a:pt x="509219" y="1930400"/>
                </a:lnTo>
                <a:lnTo>
                  <a:pt x="477697" y="1905000"/>
                </a:lnTo>
                <a:lnTo>
                  <a:pt x="447573" y="1866900"/>
                </a:lnTo>
                <a:lnTo>
                  <a:pt x="418896" y="1841500"/>
                </a:lnTo>
                <a:lnTo>
                  <a:pt x="391706" y="1803400"/>
                </a:lnTo>
                <a:lnTo>
                  <a:pt x="366064" y="1765300"/>
                </a:lnTo>
                <a:lnTo>
                  <a:pt x="342023" y="1727200"/>
                </a:lnTo>
                <a:lnTo>
                  <a:pt x="319608" y="1689100"/>
                </a:lnTo>
                <a:lnTo>
                  <a:pt x="298894" y="1651000"/>
                </a:lnTo>
                <a:lnTo>
                  <a:pt x="279920" y="1612900"/>
                </a:lnTo>
                <a:lnTo>
                  <a:pt x="262724" y="1562100"/>
                </a:lnTo>
                <a:lnTo>
                  <a:pt x="247383" y="1524000"/>
                </a:lnTo>
                <a:lnTo>
                  <a:pt x="233908" y="1485900"/>
                </a:lnTo>
                <a:lnTo>
                  <a:pt x="222389" y="1435100"/>
                </a:lnTo>
                <a:lnTo>
                  <a:pt x="212852" y="1384300"/>
                </a:lnTo>
                <a:lnTo>
                  <a:pt x="205333" y="1346200"/>
                </a:lnTo>
                <a:lnTo>
                  <a:pt x="199923" y="1295400"/>
                </a:lnTo>
                <a:lnTo>
                  <a:pt x="196621" y="1244600"/>
                </a:lnTo>
                <a:lnTo>
                  <a:pt x="195516" y="1206500"/>
                </a:lnTo>
                <a:lnTo>
                  <a:pt x="196621" y="1155700"/>
                </a:lnTo>
                <a:lnTo>
                  <a:pt x="199923" y="1104900"/>
                </a:lnTo>
                <a:lnTo>
                  <a:pt x="205333" y="1066800"/>
                </a:lnTo>
                <a:lnTo>
                  <a:pt x="212852" y="1016000"/>
                </a:lnTo>
                <a:lnTo>
                  <a:pt x="222389" y="965200"/>
                </a:lnTo>
                <a:lnTo>
                  <a:pt x="233908" y="927100"/>
                </a:lnTo>
                <a:lnTo>
                  <a:pt x="247383" y="889000"/>
                </a:lnTo>
                <a:lnTo>
                  <a:pt x="262724" y="838200"/>
                </a:lnTo>
                <a:lnTo>
                  <a:pt x="279920" y="800100"/>
                </a:lnTo>
                <a:lnTo>
                  <a:pt x="298894" y="762000"/>
                </a:lnTo>
                <a:lnTo>
                  <a:pt x="319608" y="711200"/>
                </a:lnTo>
                <a:lnTo>
                  <a:pt x="342023" y="673100"/>
                </a:lnTo>
                <a:lnTo>
                  <a:pt x="366064" y="635000"/>
                </a:lnTo>
                <a:lnTo>
                  <a:pt x="391706" y="609600"/>
                </a:lnTo>
                <a:lnTo>
                  <a:pt x="418896" y="571500"/>
                </a:lnTo>
                <a:lnTo>
                  <a:pt x="447573" y="533400"/>
                </a:lnTo>
                <a:lnTo>
                  <a:pt x="477697" y="508000"/>
                </a:lnTo>
                <a:lnTo>
                  <a:pt x="509219" y="469900"/>
                </a:lnTo>
                <a:lnTo>
                  <a:pt x="542086" y="444500"/>
                </a:lnTo>
                <a:lnTo>
                  <a:pt x="576249" y="406400"/>
                </a:lnTo>
                <a:lnTo>
                  <a:pt x="611657" y="381000"/>
                </a:lnTo>
                <a:lnTo>
                  <a:pt x="648271" y="355600"/>
                </a:lnTo>
                <a:lnTo>
                  <a:pt x="686041" y="330200"/>
                </a:lnTo>
                <a:lnTo>
                  <a:pt x="724903" y="317500"/>
                </a:lnTo>
                <a:lnTo>
                  <a:pt x="764819" y="292100"/>
                </a:lnTo>
                <a:lnTo>
                  <a:pt x="805738" y="279400"/>
                </a:lnTo>
                <a:lnTo>
                  <a:pt x="847598" y="254000"/>
                </a:lnTo>
                <a:lnTo>
                  <a:pt x="890384" y="241300"/>
                </a:lnTo>
                <a:lnTo>
                  <a:pt x="1023645" y="203200"/>
                </a:lnTo>
                <a:lnTo>
                  <a:pt x="1069543" y="203200"/>
                </a:lnTo>
                <a:lnTo>
                  <a:pt x="1116101" y="190500"/>
                </a:lnTo>
                <a:lnTo>
                  <a:pt x="1313370" y="190500"/>
                </a:lnTo>
                <a:lnTo>
                  <a:pt x="1363941" y="203200"/>
                </a:lnTo>
                <a:lnTo>
                  <a:pt x="1413979" y="203200"/>
                </a:lnTo>
                <a:lnTo>
                  <a:pt x="1512125" y="228600"/>
                </a:lnTo>
                <a:lnTo>
                  <a:pt x="1560029" y="254000"/>
                </a:lnTo>
                <a:lnTo>
                  <a:pt x="1607058" y="266700"/>
                </a:lnTo>
                <a:lnTo>
                  <a:pt x="1653095" y="292100"/>
                </a:lnTo>
                <a:lnTo>
                  <a:pt x="1698066" y="317500"/>
                </a:lnTo>
                <a:lnTo>
                  <a:pt x="1741868" y="342900"/>
                </a:lnTo>
                <a:lnTo>
                  <a:pt x="1784413" y="368300"/>
                </a:lnTo>
                <a:lnTo>
                  <a:pt x="1825612" y="393700"/>
                </a:lnTo>
                <a:lnTo>
                  <a:pt x="1865363" y="431800"/>
                </a:lnTo>
                <a:lnTo>
                  <a:pt x="1863979" y="457200"/>
                </a:lnTo>
                <a:lnTo>
                  <a:pt x="1869160" y="495300"/>
                </a:lnTo>
                <a:lnTo>
                  <a:pt x="1881035" y="520700"/>
                </a:lnTo>
                <a:lnTo>
                  <a:pt x="1899742" y="558800"/>
                </a:lnTo>
                <a:lnTo>
                  <a:pt x="1931949" y="584200"/>
                </a:lnTo>
                <a:lnTo>
                  <a:pt x="1969884" y="609600"/>
                </a:lnTo>
                <a:lnTo>
                  <a:pt x="2095474" y="609600"/>
                </a:lnTo>
                <a:lnTo>
                  <a:pt x="2133790" y="584200"/>
                </a:lnTo>
                <a:lnTo>
                  <a:pt x="2164664" y="546100"/>
                </a:lnTo>
                <a:lnTo>
                  <a:pt x="2171547" y="533400"/>
                </a:lnTo>
                <a:lnTo>
                  <a:pt x="2185314" y="508000"/>
                </a:lnTo>
                <a:lnTo>
                  <a:pt x="2195461" y="469900"/>
                </a:lnTo>
                <a:lnTo>
                  <a:pt x="2194864" y="431800"/>
                </a:lnTo>
                <a:lnTo>
                  <a:pt x="2183257" y="381000"/>
                </a:lnTo>
                <a:lnTo>
                  <a:pt x="2175624" y="368300"/>
                </a:lnTo>
                <a:lnTo>
                  <a:pt x="2160371" y="342900"/>
                </a:lnTo>
                <a:lnTo>
                  <a:pt x="2127161" y="317500"/>
                </a:lnTo>
                <a:lnTo>
                  <a:pt x="2116709" y="310730"/>
                </a:lnTo>
                <a:lnTo>
                  <a:pt x="2116709" y="457200"/>
                </a:lnTo>
                <a:lnTo>
                  <a:pt x="2106663" y="495300"/>
                </a:lnTo>
                <a:lnTo>
                  <a:pt x="2084387" y="520700"/>
                </a:lnTo>
                <a:lnTo>
                  <a:pt x="2053564" y="533400"/>
                </a:lnTo>
                <a:lnTo>
                  <a:pt x="1988299" y="533400"/>
                </a:lnTo>
                <a:lnTo>
                  <a:pt x="1961807" y="508000"/>
                </a:lnTo>
                <a:lnTo>
                  <a:pt x="1946046" y="469900"/>
                </a:lnTo>
                <a:lnTo>
                  <a:pt x="1943417" y="444500"/>
                </a:lnTo>
                <a:lnTo>
                  <a:pt x="1953463" y="406400"/>
                </a:lnTo>
                <a:lnTo>
                  <a:pt x="1975739" y="381000"/>
                </a:lnTo>
                <a:lnTo>
                  <a:pt x="2006549" y="368300"/>
                </a:lnTo>
                <a:lnTo>
                  <a:pt x="2071814" y="368300"/>
                </a:lnTo>
                <a:lnTo>
                  <a:pt x="2098319" y="393700"/>
                </a:lnTo>
                <a:lnTo>
                  <a:pt x="2114080" y="431800"/>
                </a:lnTo>
                <a:lnTo>
                  <a:pt x="2116709" y="457200"/>
                </a:lnTo>
                <a:lnTo>
                  <a:pt x="2116709" y="310730"/>
                </a:lnTo>
                <a:lnTo>
                  <a:pt x="2087968" y="292100"/>
                </a:lnTo>
                <a:lnTo>
                  <a:pt x="2045233" y="279400"/>
                </a:lnTo>
                <a:lnTo>
                  <a:pt x="2001418" y="292100"/>
                </a:lnTo>
                <a:lnTo>
                  <a:pt x="1962213" y="254000"/>
                </a:lnTo>
                <a:lnTo>
                  <a:pt x="1921776" y="228600"/>
                </a:lnTo>
                <a:lnTo>
                  <a:pt x="1880184" y="190500"/>
                </a:lnTo>
                <a:lnTo>
                  <a:pt x="1837486" y="165100"/>
                </a:lnTo>
                <a:lnTo>
                  <a:pt x="1793748" y="139700"/>
                </a:lnTo>
                <a:lnTo>
                  <a:pt x="1749031" y="114300"/>
                </a:lnTo>
                <a:lnTo>
                  <a:pt x="1703412" y="101600"/>
                </a:lnTo>
                <a:lnTo>
                  <a:pt x="1656930" y="76200"/>
                </a:lnTo>
                <a:lnTo>
                  <a:pt x="1609674" y="63500"/>
                </a:lnTo>
                <a:lnTo>
                  <a:pt x="1363853" y="0"/>
                </a:lnTo>
                <a:lnTo>
                  <a:pt x="1066584" y="0"/>
                </a:lnTo>
                <a:lnTo>
                  <a:pt x="1019505" y="12700"/>
                </a:lnTo>
                <a:lnTo>
                  <a:pt x="973010" y="12700"/>
                </a:lnTo>
                <a:lnTo>
                  <a:pt x="793686" y="63500"/>
                </a:lnTo>
                <a:lnTo>
                  <a:pt x="750697" y="88900"/>
                </a:lnTo>
                <a:lnTo>
                  <a:pt x="708520" y="101600"/>
                </a:lnTo>
                <a:lnTo>
                  <a:pt x="667181" y="127000"/>
                </a:lnTo>
                <a:lnTo>
                  <a:pt x="626719" y="139700"/>
                </a:lnTo>
                <a:lnTo>
                  <a:pt x="587184" y="165100"/>
                </a:lnTo>
                <a:lnTo>
                  <a:pt x="548601" y="190500"/>
                </a:lnTo>
                <a:lnTo>
                  <a:pt x="511009" y="215900"/>
                </a:lnTo>
                <a:lnTo>
                  <a:pt x="474446" y="241300"/>
                </a:lnTo>
                <a:lnTo>
                  <a:pt x="438950" y="266700"/>
                </a:lnTo>
                <a:lnTo>
                  <a:pt x="404545" y="304800"/>
                </a:lnTo>
                <a:lnTo>
                  <a:pt x="371284" y="330200"/>
                </a:lnTo>
                <a:lnTo>
                  <a:pt x="339204" y="368300"/>
                </a:lnTo>
                <a:lnTo>
                  <a:pt x="308317" y="393700"/>
                </a:lnTo>
                <a:lnTo>
                  <a:pt x="278688" y="431800"/>
                </a:lnTo>
                <a:lnTo>
                  <a:pt x="250342" y="469900"/>
                </a:lnTo>
                <a:lnTo>
                  <a:pt x="223316" y="508000"/>
                </a:lnTo>
                <a:lnTo>
                  <a:pt x="197637" y="546100"/>
                </a:lnTo>
                <a:lnTo>
                  <a:pt x="173355" y="584200"/>
                </a:lnTo>
                <a:lnTo>
                  <a:pt x="150507" y="622300"/>
                </a:lnTo>
                <a:lnTo>
                  <a:pt x="129108" y="660400"/>
                </a:lnTo>
                <a:lnTo>
                  <a:pt x="109232" y="698500"/>
                </a:lnTo>
                <a:lnTo>
                  <a:pt x="90881" y="749300"/>
                </a:lnTo>
                <a:lnTo>
                  <a:pt x="74104" y="787400"/>
                </a:lnTo>
                <a:lnTo>
                  <a:pt x="58940" y="825500"/>
                </a:lnTo>
                <a:lnTo>
                  <a:pt x="45427" y="876300"/>
                </a:lnTo>
                <a:lnTo>
                  <a:pt x="33591" y="914400"/>
                </a:lnTo>
                <a:lnTo>
                  <a:pt x="23482" y="965200"/>
                </a:lnTo>
                <a:lnTo>
                  <a:pt x="15125" y="1016000"/>
                </a:lnTo>
                <a:lnTo>
                  <a:pt x="8559" y="1054100"/>
                </a:lnTo>
                <a:lnTo>
                  <a:pt x="3835" y="1104900"/>
                </a:lnTo>
                <a:lnTo>
                  <a:pt x="965" y="1155700"/>
                </a:lnTo>
                <a:lnTo>
                  <a:pt x="0" y="1206500"/>
                </a:lnTo>
                <a:lnTo>
                  <a:pt x="965" y="1257300"/>
                </a:lnTo>
                <a:lnTo>
                  <a:pt x="3835" y="1295400"/>
                </a:lnTo>
                <a:lnTo>
                  <a:pt x="8559" y="1346200"/>
                </a:lnTo>
                <a:lnTo>
                  <a:pt x="15125" y="1397000"/>
                </a:lnTo>
                <a:lnTo>
                  <a:pt x="23482" y="1435100"/>
                </a:lnTo>
                <a:lnTo>
                  <a:pt x="33591" y="1485900"/>
                </a:lnTo>
                <a:lnTo>
                  <a:pt x="45427" y="1536700"/>
                </a:lnTo>
                <a:lnTo>
                  <a:pt x="58940" y="1574800"/>
                </a:lnTo>
                <a:lnTo>
                  <a:pt x="74104" y="1625600"/>
                </a:lnTo>
                <a:lnTo>
                  <a:pt x="90881" y="1663700"/>
                </a:lnTo>
                <a:lnTo>
                  <a:pt x="109232" y="1701800"/>
                </a:lnTo>
                <a:lnTo>
                  <a:pt x="129108" y="1739900"/>
                </a:lnTo>
                <a:lnTo>
                  <a:pt x="150507" y="1790700"/>
                </a:lnTo>
                <a:lnTo>
                  <a:pt x="173355" y="1828800"/>
                </a:lnTo>
                <a:lnTo>
                  <a:pt x="197637" y="1866900"/>
                </a:lnTo>
                <a:lnTo>
                  <a:pt x="223316" y="1905000"/>
                </a:lnTo>
                <a:lnTo>
                  <a:pt x="250342" y="1943100"/>
                </a:lnTo>
                <a:lnTo>
                  <a:pt x="278688" y="1968500"/>
                </a:lnTo>
                <a:lnTo>
                  <a:pt x="308317" y="2006600"/>
                </a:lnTo>
                <a:lnTo>
                  <a:pt x="339204" y="2044700"/>
                </a:lnTo>
                <a:lnTo>
                  <a:pt x="371284" y="2070100"/>
                </a:lnTo>
                <a:lnTo>
                  <a:pt x="404545" y="2108200"/>
                </a:lnTo>
                <a:lnTo>
                  <a:pt x="438950" y="2133600"/>
                </a:lnTo>
                <a:lnTo>
                  <a:pt x="474446" y="2159000"/>
                </a:lnTo>
                <a:lnTo>
                  <a:pt x="511009" y="2184400"/>
                </a:lnTo>
                <a:lnTo>
                  <a:pt x="548601" y="2209800"/>
                </a:lnTo>
                <a:lnTo>
                  <a:pt x="587184" y="2235200"/>
                </a:lnTo>
                <a:lnTo>
                  <a:pt x="626719" y="2260600"/>
                </a:lnTo>
                <a:lnTo>
                  <a:pt x="667181" y="2286000"/>
                </a:lnTo>
                <a:lnTo>
                  <a:pt x="708520" y="2298700"/>
                </a:lnTo>
                <a:lnTo>
                  <a:pt x="750697" y="2324100"/>
                </a:lnTo>
                <a:lnTo>
                  <a:pt x="927150" y="2374900"/>
                </a:lnTo>
                <a:lnTo>
                  <a:pt x="1019505" y="2400300"/>
                </a:lnTo>
                <a:lnTo>
                  <a:pt x="1066584" y="2400300"/>
                </a:lnTo>
                <a:lnTo>
                  <a:pt x="1114221" y="2413000"/>
                </a:lnTo>
                <a:lnTo>
                  <a:pt x="1309966" y="2413000"/>
                </a:lnTo>
                <a:lnTo>
                  <a:pt x="1358785" y="2400300"/>
                </a:lnTo>
                <a:lnTo>
                  <a:pt x="1407083" y="2400300"/>
                </a:lnTo>
                <a:lnTo>
                  <a:pt x="1639379" y="2336800"/>
                </a:lnTo>
                <a:lnTo>
                  <a:pt x="1683677" y="2311400"/>
                </a:lnTo>
                <a:lnTo>
                  <a:pt x="1727136" y="2298700"/>
                </a:lnTo>
                <a:lnTo>
                  <a:pt x="1769732" y="2273300"/>
                </a:lnTo>
                <a:lnTo>
                  <a:pt x="1811413" y="2247900"/>
                </a:lnTo>
                <a:lnTo>
                  <a:pt x="1852129" y="2235200"/>
                </a:lnTo>
                <a:lnTo>
                  <a:pt x="1871980" y="2222500"/>
                </a:lnTo>
                <a:lnTo>
                  <a:pt x="1891842" y="2209800"/>
                </a:lnTo>
                <a:lnTo>
                  <a:pt x="1930488" y="2171700"/>
                </a:lnTo>
                <a:lnTo>
                  <a:pt x="1968055" y="2146300"/>
                </a:lnTo>
                <a:lnTo>
                  <a:pt x="2004466" y="2120900"/>
                </a:lnTo>
                <a:lnTo>
                  <a:pt x="2039683" y="2082800"/>
                </a:lnTo>
                <a:lnTo>
                  <a:pt x="2073668" y="2057400"/>
                </a:lnTo>
                <a:lnTo>
                  <a:pt x="2106371" y="2019300"/>
                </a:lnTo>
                <a:lnTo>
                  <a:pt x="2137753" y="1981200"/>
                </a:lnTo>
                <a:lnTo>
                  <a:pt x="2167763" y="1943100"/>
                </a:lnTo>
                <a:lnTo>
                  <a:pt x="2196363" y="1905000"/>
                </a:lnTo>
                <a:lnTo>
                  <a:pt x="2223490" y="1866900"/>
                </a:lnTo>
                <a:lnTo>
                  <a:pt x="2249106" y="1828800"/>
                </a:lnTo>
                <a:lnTo>
                  <a:pt x="2273185" y="1778000"/>
                </a:lnTo>
                <a:lnTo>
                  <a:pt x="2295652" y="1739900"/>
                </a:lnTo>
                <a:lnTo>
                  <a:pt x="2316480" y="1701800"/>
                </a:lnTo>
                <a:lnTo>
                  <a:pt x="2347252" y="1676400"/>
                </a:lnTo>
                <a:lnTo>
                  <a:pt x="2373630" y="1663700"/>
                </a:lnTo>
                <a:lnTo>
                  <a:pt x="2394280" y="1625600"/>
                </a:lnTo>
                <a:lnTo>
                  <a:pt x="2407856" y="1600200"/>
                </a:lnTo>
                <a:lnTo>
                  <a:pt x="2412542" y="1549400"/>
                </a:lnTo>
                <a:close/>
              </a:path>
            </a:pathLst>
          </a:custGeom>
          <a:solidFill>
            <a:srgbClr val="076DFB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0" y="3"/>
            <a:ext cx="8181975" cy="10287000"/>
            <a:chOff x="0" y="3"/>
            <a:chExt cx="8181975" cy="10287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"/>
              <a:ext cx="8181974" cy="58483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0" y="5848120"/>
              <a:ext cx="8181975" cy="4439285"/>
            </a:xfrm>
            <a:custGeom>
              <a:avLst/>
              <a:gdLst/>
              <a:ahLst/>
              <a:cxnLst/>
              <a:rect l="l" t="t" r="r" b="b"/>
              <a:pathLst>
                <a:path w="8181975" h="4439284">
                  <a:moveTo>
                    <a:pt x="0" y="0"/>
                  </a:moveTo>
                  <a:lnTo>
                    <a:pt x="8181874" y="0"/>
                  </a:lnTo>
                  <a:lnTo>
                    <a:pt x="8181874" y="4438879"/>
                  </a:lnTo>
                  <a:lnTo>
                    <a:pt x="0" y="44388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663254" y="599054"/>
            <a:ext cx="5492750" cy="2037080"/>
          </a:xfrm>
          <a:prstGeom prst="rect"/>
        </p:spPr>
        <p:txBody>
          <a:bodyPr wrap="square" lIns="0" tIns="195580" rIns="0" bIns="0" rtlCol="0" vert="horz">
            <a:spAutoFit/>
          </a:bodyPr>
          <a:lstStyle/>
          <a:p>
            <a:pPr marL="12700" marR="5080">
              <a:lnSpc>
                <a:spcPts val="7200"/>
              </a:lnSpc>
              <a:spcBef>
                <a:spcPts val="1540"/>
              </a:spcBef>
            </a:pPr>
            <a:r>
              <a:rPr dirty="0" sz="7200" spc="745">
                <a:solidFill>
                  <a:srgbClr val="FFFFFF"/>
                </a:solidFill>
              </a:rPr>
              <a:t>Web </a:t>
            </a:r>
            <a:r>
              <a:rPr dirty="0" sz="7200" spc="750">
                <a:solidFill>
                  <a:srgbClr val="FFFFFF"/>
                </a:solidFill>
              </a:rPr>
              <a:t> </a:t>
            </a:r>
            <a:r>
              <a:rPr dirty="0" sz="7200" spc="605">
                <a:solidFill>
                  <a:srgbClr val="FFFFFF"/>
                </a:solidFill>
              </a:rPr>
              <a:t>A</a:t>
            </a:r>
            <a:r>
              <a:rPr dirty="0" sz="7200" spc="715">
                <a:solidFill>
                  <a:srgbClr val="FFFFFF"/>
                </a:solidFill>
              </a:rPr>
              <a:t>pp</a:t>
            </a:r>
            <a:r>
              <a:rPr dirty="0" sz="7200" spc="-65">
                <a:solidFill>
                  <a:srgbClr val="FFFFFF"/>
                </a:solidFill>
              </a:rPr>
              <a:t>l</a:t>
            </a:r>
            <a:r>
              <a:rPr dirty="0" sz="7200" spc="-90">
                <a:solidFill>
                  <a:srgbClr val="FFFFFF"/>
                </a:solidFill>
              </a:rPr>
              <a:t>i</a:t>
            </a:r>
            <a:r>
              <a:rPr dirty="0" sz="7200" spc="815">
                <a:solidFill>
                  <a:srgbClr val="FFFFFF"/>
                </a:solidFill>
              </a:rPr>
              <a:t>c</a:t>
            </a:r>
            <a:r>
              <a:rPr dirty="0" sz="7200" spc="1130">
                <a:solidFill>
                  <a:srgbClr val="FFFFFF"/>
                </a:solidFill>
              </a:rPr>
              <a:t>a</a:t>
            </a:r>
            <a:r>
              <a:rPr dirty="0" sz="7200" spc="240">
                <a:solidFill>
                  <a:srgbClr val="FFFFFF"/>
                </a:solidFill>
              </a:rPr>
              <a:t>t</a:t>
            </a:r>
            <a:r>
              <a:rPr dirty="0" sz="7200" spc="-90">
                <a:solidFill>
                  <a:srgbClr val="FFFFFF"/>
                </a:solidFill>
              </a:rPr>
              <a:t>i</a:t>
            </a:r>
            <a:r>
              <a:rPr dirty="0" sz="7200" spc="625">
                <a:solidFill>
                  <a:srgbClr val="FFFFFF"/>
                </a:solidFill>
              </a:rPr>
              <a:t>o</a:t>
            </a:r>
            <a:r>
              <a:rPr dirty="0" sz="7200" spc="360">
                <a:solidFill>
                  <a:srgbClr val="FFFFFF"/>
                </a:solidFill>
              </a:rPr>
              <a:t>n</a:t>
            </a:r>
            <a:endParaRPr sz="7200"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25024" y="4375555"/>
            <a:ext cx="133350" cy="13334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037960" y="4019955"/>
            <a:ext cx="7612380" cy="1732280"/>
          </a:xfrm>
          <a:prstGeom prst="rect">
            <a:avLst/>
          </a:prstGeom>
        </p:spPr>
        <p:txBody>
          <a:bodyPr wrap="square" lIns="0" tIns="119380" rIns="0" bIns="0" rtlCol="0" vert="horz">
            <a:spAutoFit/>
          </a:bodyPr>
          <a:lstStyle/>
          <a:p>
            <a:pPr marL="12700" marR="5080">
              <a:lnSpc>
                <a:spcPts val="4200"/>
              </a:lnSpc>
              <a:spcBef>
                <a:spcPts val="940"/>
              </a:spcBef>
            </a:pPr>
            <a:r>
              <a:rPr dirty="0" sz="4200" spc="105" b="1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dirty="0" sz="4200" spc="-2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200" spc="280" b="1">
                <a:solidFill>
                  <a:srgbClr val="FFFFFF"/>
                </a:solidFill>
                <a:latin typeface="Trebuchet MS"/>
                <a:cs typeface="Trebuchet MS"/>
              </a:rPr>
              <a:t>part</a:t>
            </a:r>
            <a:r>
              <a:rPr dirty="0" sz="4200" spc="-2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200" spc="170" b="1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4200" spc="-2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200" spc="275" b="1">
                <a:solidFill>
                  <a:srgbClr val="FFFFFF"/>
                </a:solidFill>
                <a:latin typeface="Trebuchet MS"/>
                <a:cs typeface="Trebuchet MS"/>
              </a:rPr>
              <a:t>developed</a:t>
            </a:r>
            <a:r>
              <a:rPr dirty="0" sz="4200" spc="-2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200" spc="285" b="1">
                <a:solidFill>
                  <a:srgbClr val="FFFFFF"/>
                </a:solidFill>
                <a:latin typeface="Trebuchet MS"/>
                <a:cs typeface="Trebuchet MS"/>
              </a:rPr>
              <a:t>using </a:t>
            </a:r>
            <a:r>
              <a:rPr dirty="0" sz="4200" spc="-125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200" spc="275" b="1">
                <a:solidFill>
                  <a:srgbClr val="FFFFFF"/>
                </a:solidFill>
                <a:latin typeface="Trebuchet MS"/>
                <a:cs typeface="Trebuchet MS"/>
              </a:rPr>
              <a:t>Spring </a:t>
            </a:r>
            <a:r>
              <a:rPr dirty="0" sz="4200" spc="265" b="1">
                <a:solidFill>
                  <a:srgbClr val="FFFFFF"/>
                </a:solidFill>
                <a:latin typeface="Trebuchet MS"/>
                <a:cs typeface="Trebuchet MS"/>
              </a:rPr>
              <a:t>Boot </a:t>
            </a:r>
            <a:r>
              <a:rPr dirty="0" sz="4200" spc="145" b="1">
                <a:solidFill>
                  <a:srgbClr val="FFFFFF"/>
                </a:solidFill>
                <a:latin typeface="Trebuchet MS"/>
                <a:cs typeface="Trebuchet MS"/>
              </a:rPr>
              <a:t>(Framework </a:t>
            </a:r>
            <a:r>
              <a:rPr dirty="0" sz="4200" spc="80" b="1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dirty="0" sz="4200" spc="8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200" spc="229" b="1">
                <a:solidFill>
                  <a:srgbClr val="FFFFFF"/>
                </a:solidFill>
                <a:latin typeface="Trebuchet MS"/>
                <a:cs typeface="Trebuchet MS"/>
              </a:rPr>
              <a:t>Java).</a:t>
            </a:r>
            <a:endParaRPr sz="4200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25024" y="6509155"/>
            <a:ext cx="133350" cy="13334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0037960" y="6153555"/>
            <a:ext cx="7383145" cy="2265680"/>
          </a:xfrm>
          <a:prstGeom prst="rect">
            <a:avLst/>
          </a:prstGeom>
        </p:spPr>
        <p:txBody>
          <a:bodyPr wrap="square" lIns="0" tIns="119380" rIns="0" bIns="0" rtlCol="0" vert="horz">
            <a:spAutoFit/>
          </a:bodyPr>
          <a:lstStyle/>
          <a:p>
            <a:pPr marL="12700" marR="5080">
              <a:lnSpc>
                <a:spcPts val="4200"/>
              </a:lnSpc>
              <a:spcBef>
                <a:spcPts val="940"/>
              </a:spcBef>
            </a:pPr>
            <a:r>
              <a:rPr dirty="0" sz="4200" spc="105" b="1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dirty="0" sz="4200" spc="-2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200" spc="280" b="1">
                <a:solidFill>
                  <a:srgbClr val="FFFFFF"/>
                </a:solidFill>
                <a:latin typeface="Trebuchet MS"/>
                <a:cs typeface="Trebuchet MS"/>
              </a:rPr>
              <a:t>part</a:t>
            </a:r>
            <a:r>
              <a:rPr dirty="0" sz="4200" spc="-2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200" spc="40" b="1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dirty="0" sz="4200" spc="-2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200" spc="270" b="1">
                <a:solidFill>
                  <a:srgbClr val="FFFFFF"/>
                </a:solidFill>
                <a:latin typeface="Trebuchet MS"/>
                <a:cs typeface="Trebuchet MS"/>
              </a:rPr>
              <a:t>take</a:t>
            </a:r>
            <a:r>
              <a:rPr dirty="0" sz="4200" spc="-2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200" spc="185" b="1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4200" spc="-2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200" spc="470" b="1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dirty="0" sz="4200" spc="-125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200" spc="200" b="1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dirty="0" sz="4200" spc="-2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200" spc="165" b="1">
                <a:solidFill>
                  <a:srgbClr val="FFFFFF"/>
                </a:solidFill>
                <a:latin typeface="Trebuchet MS"/>
                <a:cs typeface="Trebuchet MS"/>
              </a:rPr>
              <a:t>UI</a:t>
            </a:r>
            <a:r>
              <a:rPr dirty="0" sz="4200" spc="-2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200" spc="430" b="1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4200" spc="-2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200" spc="465" b="1">
                <a:solidFill>
                  <a:srgbClr val="FFFFFF"/>
                </a:solidFill>
                <a:latin typeface="Trebuchet MS"/>
                <a:cs typeface="Trebuchet MS"/>
              </a:rPr>
              <a:t>pass</a:t>
            </a:r>
            <a:r>
              <a:rPr dirty="0" sz="4200" spc="-2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200" spc="40" b="1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4200" spc="-2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200" spc="155" b="1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4200" spc="-2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200" spc="185" b="1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4200" spc="1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200" spc="260" b="1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dirty="0" sz="4200" spc="-2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200" spc="254" b="1">
                <a:solidFill>
                  <a:srgbClr val="FFFFFF"/>
                </a:solidFill>
                <a:latin typeface="Trebuchet MS"/>
                <a:cs typeface="Trebuchet MS"/>
              </a:rPr>
              <a:t>loader</a:t>
            </a:r>
            <a:r>
              <a:rPr dirty="0" sz="4200" spc="-2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200" spc="430" b="1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4200" spc="-2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200" spc="355" b="1">
                <a:solidFill>
                  <a:srgbClr val="FFFFFF"/>
                </a:solidFill>
                <a:latin typeface="Trebuchet MS"/>
                <a:cs typeface="Trebuchet MS"/>
              </a:rPr>
              <a:t>get</a:t>
            </a:r>
            <a:r>
              <a:rPr dirty="0" sz="4200" spc="-2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200" spc="400" b="1">
                <a:solidFill>
                  <a:srgbClr val="FFFFFF"/>
                </a:solidFill>
                <a:latin typeface="Trebuchet MS"/>
                <a:cs typeface="Trebuchet MS"/>
              </a:rPr>
              <a:t>back </a:t>
            </a:r>
            <a:r>
              <a:rPr dirty="0" sz="4200" spc="-125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200" spc="185" b="1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4200" spc="-2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200" spc="60" b="1">
                <a:solidFill>
                  <a:srgbClr val="FFFFFF"/>
                </a:solidFill>
                <a:latin typeface="Trebuchet MS"/>
                <a:cs typeface="Trebuchet MS"/>
              </a:rPr>
              <a:t>result.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5656" y="6849261"/>
            <a:ext cx="7712709" cy="1813560"/>
          </a:xfrm>
          <a:prstGeom prst="rect">
            <a:avLst/>
          </a:prstGeom>
        </p:spPr>
        <p:txBody>
          <a:bodyPr wrap="square" lIns="0" tIns="179705" rIns="0" bIns="0" rtlCol="0" vert="horz">
            <a:spAutoFit/>
          </a:bodyPr>
          <a:lstStyle/>
          <a:p>
            <a:pPr marL="12700" marR="5080">
              <a:lnSpc>
                <a:spcPts val="6380"/>
              </a:lnSpc>
              <a:spcBef>
                <a:spcPts val="1415"/>
              </a:spcBef>
            </a:pPr>
            <a:r>
              <a:rPr dirty="0" sz="6400" spc="260" b="1">
                <a:solidFill>
                  <a:srgbClr val="202E59"/>
                </a:solidFill>
                <a:latin typeface="Trebuchet MS"/>
                <a:cs typeface="Trebuchet MS"/>
              </a:rPr>
              <a:t>let's </a:t>
            </a:r>
            <a:r>
              <a:rPr dirty="0" sz="6400" spc="385" b="1">
                <a:solidFill>
                  <a:srgbClr val="202E59"/>
                </a:solidFill>
                <a:latin typeface="Trebuchet MS"/>
                <a:cs typeface="Trebuchet MS"/>
              </a:rPr>
              <a:t>start </a:t>
            </a:r>
            <a:r>
              <a:rPr dirty="0" sz="6400" spc="225" b="1">
                <a:solidFill>
                  <a:srgbClr val="202E59"/>
                </a:solidFill>
                <a:latin typeface="Trebuchet MS"/>
                <a:cs typeface="Trebuchet MS"/>
              </a:rPr>
              <a:t>with </a:t>
            </a:r>
            <a:r>
              <a:rPr dirty="0" sz="6400" spc="229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6400" spc="675" b="1">
                <a:solidFill>
                  <a:srgbClr val="202E59"/>
                </a:solidFill>
                <a:latin typeface="Trebuchet MS"/>
                <a:cs typeface="Trebuchet MS"/>
              </a:rPr>
              <a:t>Web</a:t>
            </a:r>
            <a:r>
              <a:rPr dirty="0" sz="6400" spc="-450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6400" spc="385" b="1">
                <a:solidFill>
                  <a:srgbClr val="202E59"/>
                </a:solidFill>
                <a:latin typeface="Trebuchet MS"/>
                <a:cs typeface="Trebuchet MS"/>
              </a:rPr>
              <a:t>Development</a:t>
            </a:r>
            <a:endParaRPr sz="6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30103" y="2064359"/>
            <a:ext cx="666750" cy="666750"/>
          </a:xfrm>
          <a:custGeom>
            <a:avLst/>
            <a:gdLst/>
            <a:ahLst/>
            <a:cxnLst/>
            <a:rect l="l" t="t" r="r" b="b"/>
            <a:pathLst>
              <a:path w="666750" h="666750">
                <a:moveTo>
                  <a:pt x="666749" y="666749"/>
                </a:moveTo>
                <a:lnTo>
                  <a:pt x="0" y="666749"/>
                </a:lnTo>
                <a:lnTo>
                  <a:pt x="0" y="0"/>
                </a:lnTo>
                <a:lnTo>
                  <a:pt x="666749" y="0"/>
                </a:lnTo>
                <a:lnTo>
                  <a:pt x="666749" y="666749"/>
                </a:lnTo>
                <a:close/>
              </a:path>
            </a:pathLst>
          </a:custGeom>
          <a:solidFill>
            <a:srgbClr val="4FDE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930103" y="4016126"/>
            <a:ext cx="666750" cy="666750"/>
          </a:xfrm>
          <a:custGeom>
            <a:avLst/>
            <a:gdLst/>
            <a:ahLst/>
            <a:cxnLst/>
            <a:rect l="l" t="t" r="r" b="b"/>
            <a:pathLst>
              <a:path w="666750" h="666750">
                <a:moveTo>
                  <a:pt x="666749" y="666749"/>
                </a:moveTo>
                <a:lnTo>
                  <a:pt x="0" y="666749"/>
                </a:lnTo>
                <a:lnTo>
                  <a:pt x="0" y="0"/>
                </a:lnTo>
                <a:lnTo>
                  <a:pt x="666749" y="0"/>
                </a:lnTo>
                <a:lnTo>
                  <a:pt x="666749" y="666749"/>
                </a:lnTo>
                <a:close/>
              </a:path>
            </a:pathLst>
          </a:custGeom>
          <a:solidFill>
            <a:srgbClr val="4FDEA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89321" y="6228129"/>
            <a:ext cx="7962898" cy="35147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02256" y="3838593"/>
            <a:ext cx="5492750" cy="2037080"/>
          </a:xfrm>
          <a:prstGeom prst="rect">
            <a:avLst/>
          </a:prstGeom>
        </p:spPr>
        <p:txBody>
          <a:bodyPr wrap="square" lIns="0" tIns="195580" rIns="0" bIns="0" rtlCol="0" vert="horz">
            <a:spAutoFit/>
          </a:bodyPr>
          <a:lstStyle/>
          <a:p>
            <a:pPr marL="12700" marR="5080">
              <a:lnSpc>
                <a:spcPts val="7200"/>
              </a:lnSpc>
              <a:spcBef>
                <a:spcPts val="1540"/>
              </a:spcBef>
            </a:pPr>
            <a:r>
              <a:rPr dirty="0" sz="7200" spc="745" b="1">
                <a:solidFill>
                  <a:srgbClr val="FFFFFF"/>
                </a:solidFill>
                <a:latin typeface="Trebuchet MS"/>
                <a:cs typeface="Trebuchet MS"/>
              </a:rPr>
              <a:t>Web </a:t>
            </a:r>
            <a:r>
              <a:rPr dirty="0" sz="7200" spc="75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200" spc="60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7200" spc="715" b="1">
                <a:solidFill>
                  <a:srgbClr val="FFFFFF"/>
                </a:solidFill>
                <a:latin typeface="Trebuchet MS"/>
                <a:cs typeface="Trebuchet MS"/>
              </a:rPr>
              <a:t>pp</a:t>
            </a:r>
            <a:r>
              <a:rPr dirty="0" sz="7200" spc="-65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7200" spc="-9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7200" spc="815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7200" spc="113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7200" spc="24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7200" spc="-9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7200" spc="62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7200" spc="36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7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23344" y="1957293"/>
            <a:ext cx="8879205" cy="39204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6300"/>
              </a:lnSpc>
              <a:spcBef>
                <a:spcPts val="95"/>
              </a:spcBef>
            </a:pPr>
            <a:r>
              <a:rPr dirty="0" sz="3000" spc="75">
                <a:solidFill>
                  <a:srgbClr val="202E59"/>
                </a:solidFill>
                <a:latin typeface="Tahoma"/>
                <a:cs typeface="Tahoma"/>
              </a:rPr>
              <a:t>This</a:t>
            </a:r>
            <a:r>
              <a:rPr dirty="0" sz="3000" spc="-155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125">
                <a:solidFill>
                  <a:srgbClr val="202E59"/>
                </a:solidFill>
                <a:latin typeface="Tahoma"/>
                <a:cs typeface="Tahoma"/>
              </a:rPr>
              <a:t>class</a:t>
            </a:r>
            <a:r>
              <a:rPr dirty="0" sz="3000" spc="-155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85">
                <a:solidFill>
                  <a:srgbClr val="202E59"/>
                </a:solidFill>
                <a:latin typeface="Tahoma"/>
                <a:cs typeface="Tahoma"/>
              </a:rPr>
              <a:t>is</a:t>
            </a:r>
            <a:r>
              <a:rPr dirty="0" sz="3000" spc="-150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75">
                <a:solidFill>
                  <a:srgbClr val="202E59"/>
                </a:solidFill>
                <a:latin typeface="Tahoma"/>
                <a:cs typeface="Tahoma"/>
              </a:rPr>
              <a:t>responsible</a:t>
            </a:r>
            <a:r>
              <a:rPr dirty="0" sz="3000" spc="-155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60">
                <a:solidFill>
                  <a:srgbClr val="202E59"/>
                </a:solidFill>
                <a:latin typeface="Tahoma"/>
                <a:cs typeface="Tahoma"/>
              </a:rPr>
              <a:t>to</a:t>
            </a:r>
            <a:r>
              <a:rPr dirty="0" sz="3000" spc="-155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70">
                <a:solidFill>
                  <a:srgbClr val="202E59"/>
                </a:solidFill>
                <a:latin typeface="Tahoma"/>
                <a:cs typeface="Tahoma"/>
              </a:rPr>
              <a:t>connect</a:t>
            </a:r>
            <a:r>
              <a:rPr dirty="0" sz="3000" spc="-150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130">
                <a:solidFill>
                  <a:srgbClr val="202E59"/>
                </a:solidFill>
                <a:latin typeface="Tahoma"/>
                <a:cs typeface="Tahoma"/>
              </a:rPr>
              <a:t>with</a:t>
            </a:r>
            <a:r>
              <a:rPr dirty="0" sz="3000" spc="-155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55">
                <a:solidFill>
                  <a:srgbClr val="202E59"/>
                </a:solidFill>
                <a:latin typeface="Tahoma"/>
                <a:cs typeface="Tahoma"/>
              </a:rPr>
              <a:t>the</a:t>
            </a:r>
            <a:r>
              <a:rPr dirty="0" sz="3000" spc="-155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80">
                <a:solidFill>
                  <a:srgbClr val="202E59"/>
                </a:solidFill>
                <a:latin typeface="Tahoma"/>
                <a:cs typeface="Tahoma"/>
              </a:rPr>
              <a:t>model </a:t>
            </a:r>
            <a:r>
              <a:rPr dirty="0" sz="3000" spc="-919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85">
                <a:solidFill>
                  <a:srgbClr val="202E59"/>
                </a:solidFill>
                <a:latin typeface="Tahoma"/>
                <a:cs typeface="Tahoma"/>
              </a:rPr>
              <a:t>loader</a:t>
            </a:r>
            <a:r>
              <a:rPr dirty="0" sz="3000" spc="-160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40">
                <a:solidFill>
                  <a:srgbClr val="202E59"/>
                </a:solidFill>
                <a:latin typeface="Tahoma"/>
                <a:cs typeface="Tahoma"/>
              </a:rPr>
              <a:t>(RestAPI)</a:t>
            </a:r>
            <a:r>
              <a:rPr dirty="0" sz="3000" spc="-155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60">
                <a:solidFill>
                  <a:srgbClr val="202E59"/>
                </a:solidFill>
                <a:latin typeface="Tahoma"/>
                <a:cs typeface="Tahoma"/>
              </a:rPr>
              <a:t>to</a:t>
            </a:r>
            <a:r>
              <a:rPr dirty="0" sz="3000" spc="-155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100">
                <a:solidFill>
                  <a:srgbClr val="202E59"/>
                </a:solidFill>
                <a:latin typeface="Tahoma"/>
                <a:cs typeface="Tahoma"/>
              </a:rPr>
              <a:t>send</a:t>
            </a:r>
            <a:r>
              <a:rPr dirty="0" sz="3000" spc="-165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55">
                <a:solidFill>
                  <a:srgbClr val="202E59"/>
                </a:solidFill>
                <a:latin typeface="Tahoma"/>
                <a:cs typeface="Tahoma"/>
              </a:rPr>
              <a:t>the</a:t>
            </a:r>
            <a:r>
              <a:rPr dirty="0" sz="3000" spc="-155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155">
                <a:solidFill>
                  <a:srgbClr val="202E59"/>
                </a:solidFill>
                <a:latin typeface="Tahoma"/>
                <a:cs typeface="Tahoma"/>
              </a:rPr>
              <a:t>data</a:t>
            </a:r>
            <a:r>
              <a:rPr dirty="0" sz="3000" spc="-160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95">
                <a:solidFill>
                  <a:srgbClr val="202E59"/>
                </a:solidFill>
                <a:latin typeface="Tahoma"/>
                <a:cs typeface="Tahoma"/>
              </a:rPr>
              <a:t>that</a:t>
            </a:r>
            <a:r>
              <a:rPr dirty="0" sz="3000" spc="-160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85">
                <a:solidFill>
                  <a:srgbClr val="202E59"/>
                </a:solidFill>
                <a:latin typeface="Tahoma"/>
                <a:cs typeface="Tahoma"/>
              </a:rPr>
              <a:t>come</a:t>
            </a:r>
            <a:r>
              <a:rPr dirty="0" sz="3000" spc="-155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60">
                <a:solidFill>
                  <a:srgbClr val="202E59"/>
                </a:solidFill>
                <a:latin typeface="Tahoma"/>
                <a:cs typeface="Tahoma"/>
              </a:rPr>
              <a:t>from </a:t>
            </a:r>
            <a:r>
              <a:rPr dirty="0" sz="3000" spc="65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55">
                <a:solidFill>
                  <a:srgbClr val="202E59"/>
                </a:solidFill>
                <a:latin typeface="Tahoma"/>
                <a:cs typeface="Tahoma"/>
              </a:rPr>
              <a:t>the</a:t>
            </a:r>
            <a:r>
              <a:rPr dirty="0" sz="3000" spc="-160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-114">
                <a:solidFill>
                  <a:srgbClr val="202E59"/>
                </a:solidFill>
                <a:latin typeface="Tahoma"/>
                <a:cs typeface="Tahoma"/>
              </a:rPr>
              <a:t>UI.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200">
              <a:latin typeface="Tahoma"/>
              <a:cs typeface="Tahoma"/>
            </a:endParaRPr>
          </a:p>
          <a:p>
            <a:pPr marL="12700" marR="311150">
              <a:lnSpc>
                <a:spcPct val="106300"/>
              </a:lnSpc>
            </a:pPr>
            <a:r>
              <a:rPr dirty="0" sz="3000" spc="60">
                <a:solidFill>
                  <a:srgbClr val="202E59"/>
                </a:solidFill>
                <a:latin typeface="Tahoma"/>
                <a:cs typeface="Tahoma"/>
              </a:rPr>
              <a:t>The</a:t>
            </a:r>
            <a:r>
              <a:rPr dirty="0" sz="3000" spc="-155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105">
                <a:solidFill>
                  <a:srgbClr val="202E59"/>
                </a:solidFill>
                <a:latin typeface="Tahoma"/>
                <a:cs typeface="Tahoma"/>
              </a:rPr>
              <a:t>main</a:t>
            </a:r>
            <a:r>
              <a:rPr dirty="0" sz="3000" spc="-150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80">
                <a:solidFill>
                  <a:srgbClr val="202E59"/>
                </a:solidFill>
                <a:latin typeface="Tahoma"/>
                <a:cs typeface="Tahoma"/>
              </a:rPr>
              <a:t>method</a:t>
            </a:r>
            <a:r>
              <a:rPr dirty="0" sz="3000" spc="-160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50">
                <a:solidFill>
                  <a:srgbClr val="202E59"/>
                </a:solidFill>
                <a:latin typeface="Tahoma"/>
                <a:cs typeface="Tahoma"/>
              </a:rPr>
              <a:t>in</a:t>
            </a:r>
            <a:r>
              <a:rPr dirty="0" sz="3000" spc="-150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70">
                <a:solidFill>
                  <a:srgbClr val="202E59"/>
                </a:solidFill>
                <a:latin typeface="Tahoma"/>
                <a:cs typeface="Tahoma"/>
              </a:rPr>
              <a:t>this</a:t>
            </a:r>
            <a:r>
              <a:rPr dirty="0" sz="3000" spc="-155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125">
                <a:solidFill>
                  <a:srgbClr val="202E59"/>
                </a:solidFill>
                <a:latin typeface="Tahoma"/>
                <a:cs typeface="Tahoma"/>
              </a:rPr>
              <a:t>calss</a:t>
            </a:r>
            <a:r>
              <a:rPr dirty="0" sz="3000" spc="-150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85">
                <a:solidFill>
                  <a:srgbClr val="202E59"/>
                </a:solidFill>
                <a:latin typeface="Tahoma"/>
                <a:cs typeface="Tahoma"/>
              </a:rPr>
              <a:t>is</a:t>
            </a:r>
            <a:r>
              <a:rPr dirty="0" sz="3000" spc="-155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65">
                <a:solidFill>
                  <a:srgbClr val="202E59"/>
                </a:solidFill>
                <a:latin typeface="Tahoma"/>
                <a:cs typeface="Tahoma"/>
              </a:rPr>
              <a:t>predict</a:t>
            </a:r>
            <a:r>
              <a:rPr dirty="0" sz="3000" spc="-150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80">
                <a:solidFill>
                  <a:srgbClr val="202E59"/>
                </a:solidFill>
                <a:latin typeface="Tahoma"/>
                <a:cs typeface="Tahoma"/>
              </a:rPr>
              <a:t>method </a:t>
            </a:r>
            <a:r>
              <a:rPr dirty="0" sz="3000" spc="85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130">
                <a:solidFill>
                  <a:srgbClr val="202E59"/>
                </a:solidFill>
                <a:latin typeface="Tahoma"/>
                <a:cs typeface="Tahoma"/>
              </a:rPr>
              <a:t>which </a:t>
            </a:r>
            <a:r>
              <a:rPr dirty="0" sz="3000" spc="50">
                <a:solidFill>
                  <a:srgbClr val="202E59"/>
                </a:solidFill>
                <a:latin typeface="Tahoma"/>
                <a:cs typeface="Tahoma"/>
              </a:rPr>
              <a:t>receive </a:t>
            </a:r>
            <a:r>
              <a:rPr dirty="0" sz="3000" spc="55">
                <a:solidFill>
                  <a:srgbClr val="202E59"/>
                </a:solidFill>
                <a:latin typeface="Tahoma"/>
                <a:cs typeface="Tahoma"/>
              </a:rPr>
              <a:t>the </a:t>
            </a:r>
            <a:r>
              <a:rPr dirty="0" sz="3000" spc="155">
                <a:solidFill>
                  <a:srgbClr val="202E59"/>
                </a:solidFill>
                <a:latin typeface="Tahoma"/>
                <a:cs typeface="Tahoma"/>
              </a:rPr>
              <a:t>data </a:t>
            </a:r>
            <a:r>
              <a:rPr dirty="0" sz="3000" spc="145">
                <a:solidFill>
                  <a:srgbClr val="202E59"/>
                </a:solidFill>
                <a:latin typeface="Tahoma"/>
                <a:cs typeface="Tahoma"/>
              </a:rPr>
              <a:t>and </a:t>
            </a:r>
            <a:r>
              <a:rPr dirty="0" sz="3000" spc="60">
                <a:solidFill>
                  <a:srgbClr val="202E59"/>
                </a:solidFill>
                <a:latin typeface="Tahoma"/>
                <a:cs typeface="Tahoma"/>
              </a:rPr>
              <a:t>convert </a:t>
            </a:r>
            <a:r>
              <a:rPr dirty="0" sz="3000" spc="35">
                <a:solidFill>
                  <a:srgbClr val="202E59"/>
                </a:solidFill>
                <a:latin typeface="Tahoma"/>
                <a:cs typeface="Tahoma"/>
              </a:rPr>
              <a:t>it </a:t>
            </a:r>
            <a:r>
              <a:rPr dirty="0" sz="3000" spc="60">
                <a:solidFill>
                  <a:srgbClr val="202E59"/>
                </a:solidFill>
                <a:latin typeface="Tahoma"/>
                <a:cs typeface="Tahoma"/>
              </a:rPr>
              <a:t>to </a:t>
            </a:r>
            <a:r>
              <a:rPr dirty="0" sz="3000" spc="85">
                <a:solidFill>
                  <a:srgbClr val="202E59"/>
                </a:solidFill>
                <a:latin typeface="Tahoma"/>
                <a:cs typeface="Tahoma"/>
              </a:rPr>
              <a:t>JSON </a:t>
            </a:r>
            <a:r>
              <a:rPr dirty="0" sz="3000" spc="90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60">
                <a:solidFill>
                  <a:srgbClr val="202E59"/>
                </a:solidFill>
                <a:latin typeface="Tahoma"/>
                <a:cs typeface="Tahoma"/>
              </a:rPr>
              <a:t>Object</a:t>
            </a:r>
            <a:r>
              <a:rPr dirty="0" sz="3000" spc="-155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60">
                <a:solidFill>
                  <a:srgbClr val="202E59"/>
                </a:solidFill>
                <a:latin typeface="Tahoma"/>
                <a:cs typeface="Tahoma"/>
              </a:rPr>
              <a:t>then</a:t>
            </a:r>
            <a:r>
              <a:rPr dirty="0" sz="3000" spc="-155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100">
                <a:solidFill>
                  <a:srgbClr val="202E59"/>
                </a:solidFill>
                <a:latin typeface="Tahoma"/>
                <a:cs typeface="Tahoma"/>
              </a:rPr>
              <a:t>send</a:t>
            </a:r>
            <a:r>
              <a:rPr dirty="0" sz="3000" spc="-160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35">
                <a:solidFill>
                  <a:srgbClr val="202E59"/>
                </a:solidFill>
                <a:latin typeface="Tahoma"/>
                <a:cs typeface="Tahoma"/>
              </a:rPr>
              <a:t>it</a:t>
            </a:r>
            <a:r>
              <a:rPr dirty="0" sz="3000" spc="-150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65">
                <a:solidFill>
                  <a:srgbClr val="202E59"/>
                </a:solidFill>
                <a:latin typeface="Tahoma"/>
                <a:cs typeface="Tahoma"/>
              </a:rPr>
              <a:t>through</a:t>
            </a:r>
            <a:r>
              <a:rPr dirty="0" sz="3000" spc="-155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55">
                <a:solidFill>
                  <a:srgbClr val="202E59"/>
                </a:solidFill>
                <a:latin typeface="Tahoma"/>
                <a:cs typeface="Tahoma"/>
              </a:rPr>
              <a:t>the</a:t>
            </a:r>
            <a:r>
              <a:rPr dirty="0" sz="3000" spc="-155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65">
                <a:solidFill>
                  <a:srgbClr val="202E59"/>
                </a:solidFill>
                <a:latin typeface="Tahoma"/>
                <a:cs typeface="Tahoma"/>
              </a:rPr>
              <a:t>request</a:t>
            </a:r>
            <a:r>
              <a:rPr dirty="0" sz="3000" spc="-155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145">
                <a:solidFill>
                  <a:srgbClr val="202E59"/>
                </a:solidFill>
                <a:latin typeface="Tahoma"/>
                <a:cs typeface="Tahoma"/>
              </a:rPr>
              <a:t>and</a:t>
            </a:r>
            <a:r>
              <a:rPr dirty="0" sz="3000" spc="-155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100">
                <a:solidFill>
                  <a:srgbClr val="202E59"/>
                </a:solidFill>
                <a:latin typeface="Tahoma"/>
                <a:cs typeface="Tahoma"/>
              </a:rPr>
              <a:t>read </a:t>
            </a:r>
            <a:r>
              <a:rPr dirty="0" sz="3000" spc="-925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55">
                <a:solidFill>
                  <a:srgbClr val="202E59"/>
                </a:solidFill>
                <a:latin typeface="Tahoma"/>
                <a:cs typeface="Tahoma"/>
              </a:rPr>
              <a:t>the</a:t>
            </a:r>
            <a:r>
              <a:rPr dirty="0" sz="3000" spc="-160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50">
                <a:solidFill>
                  <a:srgbClr val="202E59"/>
                </a:solidFill>
                <a:latin typeface="Tahoma"/>
                <a:cs typeface="Tahoma"/>
              </a:rPr>
              <a:t>response.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949825">
              <a:lnSpc>
                <a:spcPct val="100000"/>
              </a:lnSpc>
              <a:spcBef>
                <a:spcPts val="100"/>
              </a:spcBef>
            </a:pPr>
            <a:r>
              <a:rPr dirty="0" spc="200"/>
              <a:t>Predictor</a:t>
            </a:r>
            <a:r>
              <a:rPr dirty="0" spc="-380"/>
              <a:t> </a:t>
            </a:r>
            <a:r>
              <a:rPr dirty="0" spc="490"/>
              <a:t>Class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30103" y="2064360"/>
            <a:ext cx="666750" cy="666750"/>
          </a:xfrm>
          <a:custGeom>
            <a:avLst/>
            <a:gdLst/>
            <a:ahLst/>
            <a:cxnLst/>
            <a:rect l="l" t="t" r="r" b="b"/>
            <a:pathLst>
              <a:path w="666750" h="666750">
                <a:moveTo>
                  <a:pt x="666749" y="666749"/>
                </a:moveTo>
                <a:lnTo>
                  <a:pt x="0" y="666749"/>
                </a:lnTo>
                <a:lnTo>
                  <a:pt x="0" y="0"/>
                </a:lnTo>
                <a:lnTo>
                  <a:pt x="666749" y="0"/>
                </a:lnTo>
                <a:lnTo>
                  <a:pt x="666749" y="666749"/>
                </a:lnTo>
                <a:close/>
              </a:path>
            </a:pathLst>
          </a:custGeom>
          <a:solidFill>
            <a:srgbClr val="4FDE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930103" y="4016127"/>
            <a:ext cx="666750" cy="666750"/>
          </a:xfrm>
          <a:custGeom>
            <a:avLst/>
            <a:gdLst/>
            <a:ahLst/>
            <a:cxnLst/>
            <a:rect l="l" t="t" r="r" b="b"/>
            <a:pathLst>
              <a:path w="666750" h="666750">
                <a:moveTo>
                  <a:pt x="666749" y="666749"/>
                </a:moveTo>
                <a:lnTo>
                  <a:pt x="0" y="666749"/>
                </a:lnTo>
                <a:lnTo>
                  <a:pt x="0" y="0"/>
                </a:lnTo>
                <a:lnTo>
                  <a:pt x="666749" y="0"/>
                </a:lnTo>
                <a:lnTo>
                  <a:pt x="666749" y="666749"/>
                </a:lnTo>
                <a:close/>
              </a:path>
            </a:pathLst>
          </a:custGeom>
          <a:solidFill>
            <a:srgbClr val="4FDEA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92993" y="5143500"/>
            <a:ext cx="7553324" cy="509587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02256" y="3838594"/>
            <a:ext cx="5492750" cy="2037080"/>
          </a:xfrm>
          <a:prstGeom prst="rect">
            <a:avLst/>
          </a:prstGeom>
        </p:spPr>
        <p:txBody>
          <a:bodyPr wrap="square" lIns="0" tIns="195580" rIns="0" bIns="0" rtlCol="0" vert="horz">
            <a:spAutoFit/>
          </a:bodyPr>
          <a:lstStyle/>
          <a:p>
            <a:pPr marL="12700" marR="5080">
              <a:lnSpc>
                <a:spcPts val="7200"/>
              </a:lnSpc>
              <a:spcBef>
                <a:spcPts val="1540"/>
              </a:spcBef>
            </a:pPr>
            <a:r>
              <a:rPr dirty="0" sz="7200" spc="745" b="1">
                <a:solidFill>
                  <a:srgbClr val="FFFFFF"/>
                </a:solidFill>
                <a:latin typeface="Trebuchet MS"/>
                <a:cs typeface="Trebuchet MS"/>
              </a:rPr>
              <a:t>Web </a:t>
            </a:r>
            <a:r>
              <a:rPr dirty="0" sz="7200" spc="75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200" spc="60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7200" spc="715" b="1">
                <a:solidFill>
                  <a:srgbClr val="FFFFFF"/>
                </a:solidFill>
                <a:latin typeface="Trebuchet MS"/>
                <a:cs typeface="Trebuchet MS"/>
              </a:rPr>
              <a:t>pp</a:t>
            </a:r>
            <a:r>
              <a:rPr dirty="0" sz="7200" spc="-65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7200" spc="-9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7200" spc="815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7200" spc="113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7200" spc="24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7200" spc="-9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7200" spc="62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7200" spc="36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7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23344" y="1957294"/>
            <a:ext cx="8684260" cy="29489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6300"/>
              </a:lnSpc>
              <a:spcBef>
                <a:spcPts val="95"/>
              </a:spcBef>
            </a:pPr>
            <a:r>
              <a:rPr dirty="0" sz="3000" spc="60">
                <a:solidFill>
                  <a:srgbClr val="202E59"/>
                </a:solidFill>
                <a:latin typeface="Tahoma"/>
                <a:cs typeface="Tahoma"/>
              </a:rPr>
              <a:t>The</a:t>
            </a:r>
            <a:r>
              <a:rPr dirty="0" sz="3000" spc="-160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80">
                <a:solidFill>
                  <a:srgbClr val="202E59"/>
                </a:solidFill>
                <a:latin typeface="Tahoma"/>
                <a:cs typeface="Tahoma"/>
              </a:rPr>
              <a:t>method</a:t>
            </a:r>
            <a:r>
              <a:rPr dirty="0" sz="3000" spc="-165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45">
                <a:solidFill>
                  <a:srgbClr val="202E59"/>
                </a:solidFill>
                <a:latin typeface="Tahoma"/>
                <a:cs typeface="Tahoma"/>
              </a:rPr>
              <a:t>convertToJson</a:t>
            </a:r>
            <a:r>
              <a:rPr dirty="0" sz="3000" spc="-160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90">
                <a:solidFill>
                  <a:srgbClr val="202E59"/>
                </a:solidFill>
                <a:latin typeface="Tahoma"/>
                <a:cs typeface="Tahoma"/>
              </a:rPr>
              <a:t>take</a:t>
            </a:r>
            <a:r>
              <a:rPr dirty="0" sz="3000" spc="-160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55">
                <a:solidFill>
                  <a:srgbClr val="202E59"/>
                </a:solidFill>
                <a:latin typeface="Tahoma"/>
                <a:cs typeface="Tahoma"/>
              </a:rPr>
              <a:t>the</a:t>
            </a:r>
            <a:r>
              <a:rPr dirty="0" sz="3000" spc="-155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80">
                <a:solidFill>
                  <a:srgbClr val="202E59"/>
                </a:solidFill>
                <a:latin typeface="Tahoma"/>
                <a:cs typeface="Tahoma"/>
              </a:rPr>
              <a:t>model</a:t>
            </a:r>
            <a:r>
              <a:rPr dirty="0" sz="3000" spc="-160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114">
                <a:solidFill>
                  <a:srgbClr val="202E59"/>
                </a:solidFill>
                <a:latin typeface="Tahoma"/>
                <a:cs typeface="Tahoma"/>
              </a:rPr>
              <a:t>name </a:t>
            </a:r>
            <a:r>
              <a:rPr dirty="0" sz="3000" spc="120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30">
                <a:solidFill>
                  <a:srgbClr val="202E59"/>
                </a:solidFill>
                <a:latin typeface="Tahoma"/>
                <a:cs typeface="Tahoma"/>
              </a:rPr>
              <a:t>(model</a:t>
            </a:r>
            <a:r>
              <a:rPr dirty="0" sz="3000" spc="-160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130">
                <a:solidFill>
                  <a:srgbClr val="202E59"/>
                </a:solidFill>
                <a:latin typeface="Tahoma"/>
                <a:cs typeface="Tahoma"/>
              </a:rPr>
              <a:t>which</a:t>
            </a:r>
            <a:r>
              <a:rPr dirty="0" sz="3000" spc="-160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110">
                <a:solidFill>
                  <a:srgbClr val="202E59"/>
                </a:solidFill>
                <a:latin typeface="Tahoma"/>
                <a:cs typeface="Tahoma"/>
              </a:rPr>
              <a:t>will</a:t>
            </a:r>
            <a:r>
              <a:rPr dirty="0" sz="3000" spc="-155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95">
                <a:solidFill>
                  <a:srgbClr val="202E59"/>
                </a:solidFill>
                <a:latin typeface="Tahoma"/>
                <a:cs typeface="Tahoma"/>
              </a:rPr>
              <a:t>used</a:t>
            </a:r>
            <a:r>
              <a:rPr dirty="0" sz="3000" spc="-165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50">
                <a:solidFill>
                  <a:srgbClr val="202E59"/>
                </a:solidFill>
                <a:latin typeface="Tahoma"/>
                <a:cs typeface="Tahoma"/>
              </a:rPr>
              <a:t>in</a:t>
            </a:r>
            <a:r>
              <a:rPr dirty="0" sz="3000" spc="-155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55">
                <a:solidFill>
                  <a:srgbClr val="202E59"/>
                </a:solidFill>
                <a:latin typeface="Tahoma"/>
                <a:cs typeface="Tahoma"/>
              </a:rPr>
              <a:t>the</a:t>
            </a:r>
            <a:r>
              <a:rPr dirty="0" sz="3000" spc="-160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75">
                <a:solidFill>
                  <a:srgbClr val="202E59"/>
                </a:solidFill>
                <a:latin typeface="Tahoma"/>
                <a:cs typeface="Tahoma"/>
              </a:rPr>
              <a:t>diagnose)</a:t>
            </a:r>
            <a:r>
              <a:rPr dirty="0" sz="3000" spc="-155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145">
                <a:solidFill>
                  <a:srgbClr val="202E59"/>
                </a:solidFill>
                <a:latin typeface="Tahoma"/>
                <a:cs typeface="Tahoma"/>
              </a:rPr>
              <a:t>and</a:t>
            </a:r>
            <a:r>
              <a:rPr dirty="0" sz="3000" spc="-165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155">
                <a:solidFill>
                  <a:srgbClr val="202E59"/>
                </a:solidFill>
                <a:latin typeface="Tahoma"/>
                <a:cs typeface="Tahoma"/>
              </a:rPr>
              <a:t>data </a:t>
            </a:r>
            <a:r>
              <a:rPr dirty="0" sz="3000" spc="-925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180">
                <a:solidFill>
                  <a:srgbClr val="202E59"/>
                </a:solidFill>
                <a:latin typeface="Tahoma"/>
                <a:cs typeface="Tahoma"/>
              </a:rPr>
              <a:t>as</a:t>
            </a:r>
            <a:r>
              <a:rPr dirty="0" sz="3000" spc="-155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105">
                <a:solidFill>
                  <a:srgbClr val="202E59"/>
                </a:solidFill>
                <a:latin typeface="Tahoma"/>
                <a:cs typeface="Tahoma"/>
              </a:rPr>
              <a:t>array</a:t>
            </a:r>
            <a:r>
              <a:rPr dirty="0" sz="3000" spc="-155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65">
                <a:solidFill>
                  <a:srgbClr val="202E59"/>
                </a:solidFill>
                <a:latin typeface="Tahoma"/>
                <a:cs typeface="Tahoma"/>
              </a:rPr>
              <a:t>of</a:t>
            </a:r>
            <a:r>
              <a:rPr dirty="0" sz="3000" spc="-155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65">
                <a:solidFill>
                  <a:srgbClr val="202E59"/>
                </a:solidFill>
                <a:latin typeface="Tahoma"/>
                <a:cs typeface="Tahoma"/>
              </a:rPr>
              <a:t>integers</a:t>
            </a:r>
            <a:r>
              <a:rPr dirty="0" sz="3000" spc="-150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145">
                <a:solidFill>
                  <a:srgbClr val="202E59"/>
                </a:solidFill>
                <a:latin typeface="Tahoma"/>
                <a:cs typeface="Tahoma"/>
              </a:rPr>
              <a:t>and</a:t>
            </a:r>
            <a:r>
              <a:rPr dirty="0" sz="3000" spc="-160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60">
                <a:solidFill>
                  <a:srgbClr val="202E59"/>
                </a:solidFill>
                <a:latin typeface="Tahoma"/>
                <a:cs typeface="Tahoma"/>
              </a:rPr>
              <a:t>convert</a:t>
            </a:r>
            <a:r>
              <a:rPr dirty="0" sz="3000" spc="-155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35">
                <a:solidFill>
                  <a:srgbClr val="202E59"/>
                </a:solidFill>
                <a:latin typeface="Tahoma"/>
                <a:cs typeface="Tahoma"/>
              </a:rPr>
              <a:t>it</a:t>
            </a:r>
            <a:r>
              <a:rPr dirty="0" sz="3000" spc="-155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60">
                <a:solidFill>
                  <a:srgbClr val="202E59"/>
                </a:solidFill>
                <a:latin typeface="Tahoma"/>
                <a:cs typeface="Tahoma"/>
              </a:rPr>
              <a:t>to</a:t>
            </a:r>
            <a:r>
              <a:rPr dirty="0" sz="3000" spc="-150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85">
                <a:solidFill>
                  <a:srgbClr val="202E59"/>
                </a:solidFill>
                <a:latin typeface="Tahoma"/>
                <a:cs typeface="Tahoma"/>
              </a:rPr>
              <a:t>JSON</a:t>
            </a:r>
            <a:r>
              <a:rPr dirty="0" sz="3000" spc="-160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60">
                <a:solidFill>
                  <a:srgbClr val="202E59"/>
                </a:solidFill>
                <a:latin typeface="Tahoma"/>
                <a:cs typeface="Tahoma"/>
              </a:rPr>
              <a:t>Object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200">
              <a:latin typeface="Tahoma"/>
              <a:cs typeface="Tahoma"/>
            </a:endParaRPr>
          </a:p>
          <a:p>
            <a:pPr algn="just" marL="12700" marR="176530">
              <a:lnSpc>
                <a:spcPct val="106300"/>
              </a:lnSpc>
            </a:pPr>
            <a:r>
              <a:rPr dirty="0" sz="3000" spc="85">
                <a:solidFill>
                  <a:srgbClr val="202E59"/>
                </a:solidFill>
                <a:latin typeface="Tahoma"/>
                <a:cs typeface="Tahoma"/>
              </a:rPr>
              <a:t>JSON</a:t>
            </a:r>
            <a:r>
              <a:rPr dirty="0" sz="3000" spc="-160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60">
                <a:solidFill>
                  <a:srgbClr val="202E59"/>
                </a:solidFill>
                <a:latin typeface="Tahoma"/>
                <a:cs typeface="Tahoma"/>
              </a:rPr>
              <a:t>Object</a:t>
            </a:r>
            <a:r>
              <a:rPr dirty="0" sz="3000" spc="-155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-370">
                <a:solidFill>
                  <a:srgbClr val="202E59"/>
                </a:solidFill>
                <a:latin typeface="Tahoma"/>
                <a:cs typeface="Tahoma"/>
              </a:rPr>
              <a:t>:</a:t>
            </a:r>
            <a:r>
              <a:rPr dirty="0" sz="3000" spc="-155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35">
                <a:solidFill>
                  <a:srgbClr val="202E59"/>
                </a:solidFill>
                <a:latin typeface="Tahoma"/>
                <a:cs typeface="Tahoma"/>
              </a:rPr>
              <a:t>it</a:t>
            </a:r>
            <a:r>
              <a:rPr dirty="0" sz="3000" spc="-150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85">
                <a:solidFill>
                  <a:srgbClr val="202E59"/>
                </a:solidFill>
                <a:latin typeface="Tahoma"/>
                <a:cs typeface="Tahoma"/>
              </a:rPr>
              <a:t>is</a:t>
            </a:r>
            <a:r>
              <a:rPr dirty="0" sz="3000" spc="-155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225">
                <a:solidFill>
                  <a:srgbClr val="202E59"/>
                </a:solidFill>
                <a:latin typeface="Tahoma"/>
                <a:cs typeface="Tahoma"/>
              </a:rPr>
              <a:t>a</a:t>
            </a:r>
            <a:r>
              <a:rPr dirty="0" sz="3000" spc="-160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75">
                <a:solidFill>
                  <a:srgbClr val="202E59"/>
                </a:solidFill>
                <a:latin typeface="Tahoma"/>
                <a:cs typeface="Tahoma"/>
              </a:rPr>
              <a:t>set</a:t>
            </a:r>
            <a:r>
              <a:rPr dirty="0" sz="3000" spc="-155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65">
                <a:solidFill>
                  <a:srgbClr val="202E59"/>
                </a:solidFill>
                <a:latin typeface="Tahoma"/>
                <a:cs typeface="Tahoma"/>
              </a:rPr>
              <a:t>of</a:t>
            </a:r>
            <a:r>
              <a:rPr dirty="0" sz="3000" spc="-150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70">
                <a:solidFill>
                  <a:srgbClr val="202E59"/>
                </a:solidFill>
                <a:latin typeface="Tahoma"/>
                <a:cs typeface="Tahoma"/>
              </a:rPr>
              <a:t>string</a:t>
            </a:r>
            <a:r>
              <a:rPr dirty="0" sz="3000" spc="-160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80">
                <a:solidFill>
                  <a:srgbClr val="202E59"/>
                </a:solidFill>
                <a:latin typeface="Tahoma"/>
                <a:cs typeface="Tahoma"/>
              </a:rPr>
              <a:t>keys</a:t>
            </a:r>
            <a:r>
              <a:rPr dirty="0" sz="3000" spc="-155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145">
                <a:solidFill>
                  <a:srgbClr val="202E59"/>
                </a:solidFill>
                <a:latin typeface="Tahoma"/>
                <a:cs typeface="Tahoma"/>
              </a:rPr>
              <a:t>and</a:t>
            </a:r>
            <a:r>
              <a:rPr dirty="0" sz="3000" spc="-160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95">
                <a:solidFill>
                  <a:srgbClr val="202E59"/>
                </a:solidFill>
                <a:latin typeface="Tahoma"/>
                <a:cs typeface="Tahoma"/>
              </a:rPr>
              <a:t>values </a:t>
            </a:r>
            <a:r>
              <a:rPr dirty="0" sz="3000" spc="-925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105">
                <a:solidFill>
                  <a:srgbClr val="202E59"/>
                </a:solidFill>
                <a:latin typeface="Tahoma"/>
                <a:cs typeface="Tahoma"/>
              </a:rPr>
              <a:t>pairs</a:t>
            </a:r>
            <a:r>
              <a:rPr dirty="0" sz="3000" spc="-160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35">
                <a:solidFill>
                  <a:srgbClr val="202E59"/>
                </a:solidFill>
                <a:latin typeface="Tahoma"/>
                <a:cs typeface="Tahoma"/>
              </a:rPr>
              <a:t>like</a:t>
            </a:r>
            <a:r>
              <a:rPr dirty="0" sz="3000" spc="-155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-30">
                <a:solidFill>
                  <a:srgbClr val="202E59"/>
                </a:solidFill>
                <a:latin typeface="Tahoma"/>
                <a:cs typeface="Tahoma"/>
              </a:rPr>
              <a:t>{"name":"Ahmad",...}.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949825">
              <a:lnSpc>
                <a:spcPct val="100000"/>
              </a:lnSpc>
              <a:spcBef>
                <a:spcPts val="100"/>
              </a:spcBef>
            </a:pPr>
            <a:r>
              <a:rPr dirty="0" spc="200"/>
              <a:t>Predictor</a:t>
            </a:r>
            <a:r>
              <a:rPr dirty="0" spc="-380"/>
              <a:t> </a:t>
            </a:r>
            <a:r>
              <a:rPr dirty="0" spc="490"/>
              <a:t>Class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84873" y="1297217"/>
            <a:ext cx="666750" cy="666750"/>
          </a:xfrm>
          <a:custGeom>
            <a:avLst/>
            <a:gdLst/>
            <a:ahLst/>
            <a:cxnLst/>
            <a:rect l="l" t="t" r="r" b="b"/>
            <a:pathLst>
              <a:path w="666750" h="666750">
                <a:moveTo>
                  <a:pt x="666749" y="666749"/>
                </a:moveTo>
                <a:lnTo>
                  <a:pt x="0" y="666749"/>
                </a:lnTo>
                <a:lnTo>
                  <a:pt x="0" y="0"/>
                </a:lnTo>
                <a:lnTo>
                  <a:pt x="666749" y="0"/>
                </a:lnTo>
                <a:lnTo>
                  <a:pt x="666749" y="666749"/>
                </a:lnTo>
                <a:close/>
              </a:path>
            </a:pathLst>
          </a:custGeom>
          <a:solidFill>
            <a:srgbClr val="4FDE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84873" y="5877474"/>
            <a:ext cx="666750" cy="666750"/>
          </a:xfrm>
          <a:custGeom>
            <a:avLst/>
            <a:gdLst/>
            <a:ahLst/>
            <a:cxnLst/>
            <a:rect l="l" t="t" r="r" b="b"/>
            <a:pathLst>
              <a:path w="666750" h="666750">
                <a:moveTo>
                  <a:pt x="666749" y="666749"/>
                </a:moveTo>
                <a:lnTo>
                  <a:pt x="0" y="666749"/>
                </a:lnTo>
                <a:lnTo>
                  <a:pt x="0" y="0"/>
                </a:lnTo>
                <a:lnTo>
                  <a:pt x="666749" y="0"/>
                </a:lnTo>
                <a:lnTo>
                  <a:pt x="666749" y="666749"/>
                </a:lnTo>
                <a:close/>
              </a:path>
            </a:pathLst>
          </a:custGeom>
          <a:solidFill>
            <a:srgbClr val="4FDEA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90816" y="2223974"/>
            <a:ext cx="8077199" cy="33432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19902" y="6804229"/>
            <a:ext cx="9182099" cy="33432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02256" y="3838596"/>
            <a:ext cx="5492750" cy="2037080"/>
          </a:xfrm>
          <a:prstGeom prst="rect">
            <a:avLst/>
          </a:prstGeom>
        </p:spPr>
        <p:txBody>
          <a:bodyPr wrap="square" lIns="0" tIns="195580" rIns="0" bIns="0" rtlCol="0" vert="horz">
            <a:spAutoFit/>
          </a:bodyPr>
          <a:lstStyle/>
          <a:p>
            <a:pPr marL="12700" marR="5080">
              <a:lnSpc>
                <a:spcPts val="7200"/>
              </a:lnSpc>
              <a:spcBef>
                <a:spcPts val="1540"/>
              </a:spcBef>
            </a:pPr>
            <a:r>
              <a:rPr dirty="0" sz="7200" spc="745" b="1">
                <a:solidFill>
                  <a:srgbClr val="FFFFFF"/>
                </a:solidFill>
                <a:latin typeface="Trebuchet MS"/>
                <a:cs typeface="Trebuchet MS"/>
              </a:rPr>
              <a:t>Web </a:t>
            </a:r>
            <a:r>
              <a:rPr dirty="0" sz="7200" spc="75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200" spc="60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7200" spc="715" b="1">
                <a:solidFill>
                  <a:srgbClr val="FFFFFF"/>
                </a:solidFill>
                <a:latin typeface="Trebuchet MS"/>
                <a:cs typeface="Trebuchet MS"/>
              </a:rPr>
              <a:t>pp</a:t>
            </a:r>
            <a:r>
              <a:rPr dirty="0" sz="7200" spc="-65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7200" spc="-9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7200" spc="815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7200" spc="113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7200" spc="24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7200" spc="-9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7200" spc="62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7200" spc="36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7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78115" y="1373169"/>
            <a:ext cx="469709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00">
                <a:solidFill>
                  <a:srgbClr val="202E59"/>
                </a:solidFill>
                <a:latin typeface="Tahoma"/>
                <a:cs typeface="Tahoma"/>
              </a:rPr>
              <a:t>send</a:t>
            </a:r>
            <a:r>
              <a:rPr dirty="0" sz="3000" spc="-175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155">
                <a:solidFill>
                  <a:srgbClr val="202E59"/>
                </a:solidFill>
                <a:latin typeface="Tahoma"/>
                <a:cs typeface="Tahoma"/>
              </a:rPr>
              <a:t>data</a:t>
            </a:r>
            <a:r>
              <a:rPr dirty="0" sz="3000" spc="-170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65">
                <a:solidFill>
                  <a:srgbClr val="202E59"/>
                </a:solidFill>
                <a:latin typeface="Tahoma"/>
                <a:cs typeface="Tahoma"/>
              </a:rPr>
              <a:t>through</a:t>
            </a:r>
            <a:r>
              <a:rPr dirty="0" sz="3000" spc="-165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65">
                <a:solidFill>
                  <a:srgbClr val="202E59"/>
                </a:solidFill>
                <a:latin typeface="Tahoma"/>
                <a:cs typeface="Tahoma"/>
              </a:rPr>
              <a:t>request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949825">
              <a:lnSpc>
                <a:spcPct val="100000"/>
              </a:lnSpc>
              <a:spcBef>
                <a:spcPts val="100"/>
              </a:spcBef>
            </a:pPr>
            <a:r>
              <a:rPr dirty="0" spc="200"/>
              <a:t>Predictor</a:t>
            </a:r>
            <a:r>
              <a:rPr dirty="0" spc="-380"/>
              <a:t> </a:t>
            </a:r>
            <a:r>
              <a:rPr dirty="0" spc="490"/>
              <a:t>Class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778115" y="5953424"/>
            <a:ext cx="474916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00">
                <a:solidFill>
                  <a:srgbClr val="202E59"/>
                </a:solidFill>
                <a:latin typeface="Tahoma"/>
                <a:cs typeface="Tahoma"/>
              </a:rPr>
              <a:t>read</a:t>
            </a:r>
            <a:r>
              <a:rPr dirty="0" sz="3000" spc="-175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155">
                <a:solidFill>
                  <a:srgbClr val="202E59"/>
                </a:solidFill>
                <a:latin typeface="Tahoma"/>
                <a:cs typeface="Tahoma"/>
              </a:rPr>
              <a:t>data</a:t>
            </a:r>
            <a:r>
              <a:rPr dirty="0" sz="3000" spc="-170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60">
                <a:solidFill>
                  <a:srgbClr val="202E59"/>
                </a:solidFill>
                <a:latin typeface="Tahoma"/>
                <a:cs typeface="Tahoma"/>
              </a:rPr>
              <a:t>from</a:t>
            </a:r>
            <a:r>
              <a:rPr dirty="0" sz="3000" spc="-170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55">
                <a:solidFill>
                  <a:srgbClr val="202E59"/>
                </a:solidFill>
                <a:latin typeface="Tahoma"/>
                <a:cs typeface="Tahoma"/>
              </a:rPr>
              <a:t>the</a:t>
            </a:r>
            <a:r>
              <a:rPr dirty="0" sz="3000" spc="-165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000" spc="65">
                <a:solidFill>
                  <a:srgbClr val="202E59"/>
                </a:solidFill>
                <a:latin typeface="Tahoma"/>
                <a:cs typeface="Tahoma"/>
              </a:rPr>
              <a:t>request</a:t>
            </a:r>
            <a:endParaRPr sz="3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02E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2017051"/>
            <a:ext cx="5151755" cy="7442200"/>
          </a:xfrm>
          <a:custGeom>
            <a:avLst/>
            <a:gdLst/>
            <a:ahLst/>
            <a:cxnLst/>
            <a:rect l="l" t="t" r="r" b="b"/>
            <a:pathLst>
              <a:path w="5151755" h="7442200">
                <a:moveTo>
                  <a:pt x="3533775" y="1674837"/>
                </a:moveTo>
                <a:lnTo>
                  <a:pt x="3527844" y="1667383"/>
                </a:lnTo>
                <a:lnTo>
                  <a:pt x="3524948" y="1663801"/>
                </a:lnTo>
                <a:lnTo>
                  <a:pt x="3533775" y="1674837"/>
                </a:lnTo>
                <a:close/>
              </a:path>
              <a:path w="5151755" h="7442200">
                <a:moveTo>
                  <a:pt x="3558197" y="1705508"/>
                </a:moveTo>
                <a:lnTo>
                  <a:pt x="3551517" y="1697062"/>
                </a:lnTo>
                <a:lnTo>
                  <a:pt x="3556063" y="1702892"/>
                </a:lnTo>
                <a:lnTo>
                  <a:pt x="3558197" y="1705508"/>
                </a:lnTo>
                <a:close/>
              </a:path>
              <a:path w="5151755" h="7442200">
                <a:moveTo>
                  <a:pt x="3566033" y="1715249"/>
                </a:moveTo>
                <a:lnTo>
                  <a:pt x="3561003" y="1708950"/>
                </a:lnTo>
                <a:lnTo>
                  <a:pt x="3558197" y="1705508"/>
                </a:lnTo>
                <a:lnTo>
                  <a:pt x="3560610" y="1708556"/>
                </a:lnTo>
                <a:lnTo>
                  <a:pt x="3566033" y="1715249"/>
                </a:lnTo>
                <a:close/>
              </a:path>
              <a:path w="5151755" h="7442200">
                <a:moveTo>
                  <a:pt x="3610368" y="1771053"/>
                </a:moveTo>
                <a:lnTo>
                  <a:pt x="3566909" y="1716366"/>
                </a:lnTo>
                <a:lnTo>
                  <a:pt x="3571773" y="1722589"/>
                </a:lnTo>
                <a:lnTo>
                  <a:pt x="3610368" y="1771053"/>
                </a:lnTo>
                <a:close/>
              </a:path>
              <a:path w="5151755" h="7442200">
                <a:moveTo>
                  <a:pt x="3624338" y="1788629"/>
                </a:moveTo>
                <a:lnTo>
                  <a:pt x="3623678" y="1787753"/>
                </a:lnTo>
                <a:lnTo>
                  <a:pt x="3622510" y="1786318"/>
                </a:lnTo>
                <a:lnTo>
                  <a:pt x="3620986" y="1784400"/>
                </a:lnTo>
                <a:lnTo>
                  <a:pt x="3623564" y="1787677"/>
                </a:lnTo>
                <a:lnTo>
                  <a:pt x="3624338" y="1788629"/>
                </a:lnTo>
                <a:close/>
              </a:path>
              <a:path w="5151755" h="7442200">
                <a:moveTo>
                  <a:pt x="4124706" y="3716121"/>
                </a:moveTo>
                <a:lnTo>
                  <a:pt x="4123601" y="3665321"/>
                </a:lnTo>
                <a:lnTo>
                  <a:pt x="4120311" y="3627221"/>
                </a:lnTo>
                <a:lnTo>
                  <a:pt x="4114876" y="3576421"/>
                </a:lnTo>
                <a:lnTo>
                  <a:pt x="4107357" y="3525621"/>
                </a:lnTo>
                <a:lnTo>
                  <a:pt x="4097807" y="3487521"/>
                </a:lnTo>
                <a:lnTo>
                  <a:pt x="4086263" y="3436721"/>
                </a:lnTo>
                <a:lnTo>
                  <a:pt x="4072775" y="3398621"/>
                </a:lnTo>
                <a:lnTo>
                  <a:pt x="4057396" y="3347821"/>
                </a:lnTo>
                <a:lnTo>
                  <a:pt x="4040187" y="3309721"/>
                </a:lnTo>
                <a:lnTo>
                  <a:pt x="4021175" y="3271621"/>
                </a:lnTo>
                <a:lnTo>
                  <a:pt x="4000436" y="3233521"/>
                </a:lnTo>
                <a:lnTo>
                  <a:pt x="3977983" y="3195421"/>
                </a:lnTo>
                <a:lnTo>
                  <a:pt x="3953903" y="3157321"/>
                </a:lnTo>
                <a:lnTo>
                  <a:pt x="3928224" y="3119221"/>
                </a:lnTo>
                <a:lnTo>
                  <a:pt x="3900995" y="3081121"/>
                </a:lnTo>
                <a:lnTo>
                  <a:pt x="3872268" y="3043021"/>
                </a:lnTo>
                <a:lnTo>
                  <a:pt x="3842105" y="3017621"/>
                </a:lnTo>
                <a:lnTo>
                  <a:pt x="3810533" y="2979521"/>
                </a:lnTo>
                <a:lnTo>
                  <a:pt x="3777615" y="2954121"/>
                </a:lnTo>
                <a:lnTo>
                  <a:pt x="3743401" y="2928721"/>
                </a:lnTo>
                <a:lnTo>
                  <a:pt x="3707930" y="2890621"/>
                </a:lnTo>
                <a:lnTo>
                  <a:pt x="3671265" y="2865221"/>
                </a:lnTo>
                <a:lnTo>
                  <a:pt x="3633444" y="2852521"/>
                </a:lnTo>
                <a:lnTo>
                  <a:pt x="3594519" y="2827121"/>
                </a:lnTo>
                <a:lnTo>
                  <a:pt x="3554552" y="2801721"/>
                </a:lnTo>
                <a:lnTo>
                  <a:pt x="3513569" y="2789021"/>
                </a:lnTo>
                <a:lnTo>
                  <a:pt x="3471634" y="2763621"/>
                </a:lnTo>
                <a:lnTo>
                  <a:pt x="3428796" y="2750921"/>
                </a:lnTo>
                <a:lnTo>
                  <a:pt x="3295332" y="2712821"/>
                </a:lnTo>
                <a:lnTo>
                  <a:pt x="3249371" y="2712821"/>
                </a:lnTo>
                <a:lnTo>
                  <a:pt x="3202736" y="2700121"/>
                </a:lnTo>
                <a:lnTo>
                  <a:pt x="2442299" y="2700121"/>
                </a:lnTo>
                <a:lnTo>
                  <a:pt x="2442299" y="2039721"/>
                </a:lnTo>
                <a:lnTo>
                  <a:pt x="2441181" y="1988921"/>
                </a:lnTo>
                <a:lnTo>
                  <a:pt x="2437892" y="1938121"/>
                </a:lnTo>
                <a:lnTo>
                  <a:pt x="2432456" y="1887321"/>
                </a:lnTo>
                <a:lnTo>
                  <a:pt x="2424938" y="1849221"/>
                </a:lnTo>
                <a:lnTo>
                  <a:pt x="2415387" y="1798421"/>
                </a:lnTo>
                <a:lnTo>
                  <a:pt x="2403843" y="1760321"/>
                </a:lnTo>
                <a:lnTo>
                  <a:pt x="2390356" y="1709521"/>
                </a:lnTo>
                <a:lnTo>
                  <a:pt x="2374989" y="1671421"/>
                </a:lnTo>
                <a:lnTo>
                  <a:pt x="2357767" y="1633321"/>
                </a:lnTo>
                <a:lnTo>
                  <a:pt x="2338755" y="1582521"/>
                </a:lnTo>
                <a:lnTo>
                  <a:pt x="2318016" y="1544421"/>
                </a:lnTo>
                <a:lnTo>
                  <a:pt x="2310536" y="1531721"/>
                </a:lnTo>
                <a:lnTo>
                  <a:pt x="2295575" y="1506321"/>
                </a:lnTo>
                <a:lnTo>
                  <a:pt x="2271484" y="1468221"/>
                </a:lnTo>
                <a:lnTo>
                  <a:pt x="2245804" y="1430121"/>
                </a:lnTo>
                <a:lnTo>
                  <a:pt x="2218575" y="1404721"/>
                </a:lnTo>
                <a:lnTo>
                  <a:pt x="2189848" y="1366621"/>
                </a:lnTo>
                <a:lnTo>
                  <a:pt x="2159685" y="1328521"/>
                </a:lnTo>
                <a:lnTo>
                  <a:pt x="2128113" y="1303121"/>
                </a:lnTo>
                <a:lnTo>
                  <a:pt x="2095195" y="1265021"/>
                </a:lnTo>
                <a:lnTo>
                  <a:pt x="2060981" y="1239621"/>
                </a:lnTo>
                <a:lnTo>
                  <a:pt x="2025510" y="1214221"/>
                </a:lnTo>
                <a:lnTo>
                  <a:pt x="1988845" y="1188821"/>
                </a:lnTo>
                <a:lnTo>
                  <a:pt x="1951024" y="1163421"/>
                </a:lnTo>
                <a:lnTo>
                  <a:pt x="1912112" y="1138021"/>
                </a:lnTo>
                <a:lnTo>
                  <a:pt x="1872132" y="1125321"/>
                </a:lnTo>
                <a:lnTo>
                  <a:pt x="1831149" y="1099921"/>
                </a:lnTo>
                <a:lnTo>
                  <a:pt x="1746377" y="1074521"/>
                </a:lnTo>
                <a:lnTo>
                  <a:pt x="1566951" y="1023721"/>
                </a:lnTo>
                <a:lnTo>
                  <a:pt x="1283614" y="1023721"/>
                </a:lnTo>
                <a:lnTo>
                  <a:pt x="1104188" y="1074521"/>
                </a:lnTo>
                <a:lnTo>
                  <a:pt x="1019416" y="1099921"/>
                </a:lnTo>
                <a:lnTo>
                  <a:pt x="978433" y="1125321"/>
                </a:lnTo>
                <a:lnTo>
                  <a:pt x="938453" y="1138021"/>
                </a:lnTo>
                <a:lnTo>
                  <a:pt x="899541" y="1163421"/>
                </a:lnTo>
                <a:lnTo>
                  <a:pt x="861720" y="1188821"/>
                </a:lnTo>
                <a:lnTo>
                  <a:pt x="825042" y="1214221"/>
                </a:lnTo>
                <a:lnTo>
                  <a:pt x="789584" y="1239621"/>
                </a:lnTo>
                <a:lnTo>
                  <a:pt x="755370" y="1265021"/>
                </a:lnTo>
                <a:lnTo>
                  <a:pt x="722452" y="1303121"/>
                </a:lnTo>
                <a:lnTo>
                  <a:pt x="690880" y="1328521"/>
                </a:lnTo>
                <a:lnTo>
                  <a:pt x="660704" y="1366621"/>
                </a:lnTo>
                <a:lnTo>
                  <a:pt x="631990" y="1404721"/>
                </a:lnTo>
                <a:lnTo>
                  <a:pt x="604761" y="1430121"/>
                </a:lnTo>
                <a:lnTo>
                  <a:pt x="579081" y="1468221"/>
                </a:lnTo>
                <a:lnTo>
                  <a:pt x="554990" y="1506321"/>
                </a:lnTo>
                <a:lnTo>
                  <a:pt x="532549" y="1544421"/>
                </a:lnTo>
                <a:lnTo>
                  <a:pt x="511797" y="1582521"/>
                </a:lnTo>
                <a:lnTo>
                  <a:pt x="492798" y="1633321"/>
                </a:lnTo>
                <a:lnTo>
                  <a:pt x="475576" y="1671421"/>
                </a:lnTo>
                <a:lnTo>
                  <a:pt x="460209" y="1709521"/>
                </a:lnTo>
                <a:lnTo>
                  <a:pt x="446722" y="1760321"/>
                </a:lnTo>
                <a:lnTo>
                  <a:pt x="435178" y="1798421"/>
                </a:lnTo>
                <a:lnTo>
                  <a:pt x="425627" y="1849221"/>
                </a:lnTo>
                <a:lnTo>
                  <a:pt x="418109" y="1887321"/>
                </a:lnTo>
                <a:lnTo>
                  <a:pt x="412673" y="1938121"/>
                </a:lnTo>
                <a:lnTo>
                  <a:pt x="409384" y="1988921"/>
                </a:lnTo>
                <a:lnTo>
                  <a:pt x="408266" y="2039721"/>
                </a:lnTo>
                <a:lnTo>
                  <a:pt x="408266" y="2700121"/>
                </a:lnTo>
                <a:lnTo>
                  <a:pt x="0" y="2700121"/>
                </a:lnTo>
                <a:lnTo>
                  <a:pt x="0" y="3208121"/>
                </a:lnTo>
                <a:lnTo>
                  <a:pt x="711568" y="3208121"/>
                </a:lnTo>
                <a:lnTo>
                  <a:pt x="755053" y="3195421"/>
                </a:lnTo>
                <a:lnTo>
                  <a:pt x="795108" y="3182721"/>
                </a:lnTo>
                <a:lnTo>
                  <a:pt x="830986" y="3157321"/>
                </a:lnTo>
                <a:lnTo>
                  <a:pt x="861974" y="3119221"/>
                </a:lnTo>
                <a:lnTo>
                  <a:pt x="887336" y="3081121"/>
                </a:lnTo>
                <a:lnTo>
                  <a:pt x="906360" y="3043021"/>
                </a:lnTo>
                <a:lnTo>
                  <a:pt x="918298" y="3004921"/>
                </a:lnTo>
                <a:lnTo>
                  <a:pt x="922439" y="2954121"/>
                </a:lnTo>
                <a:lnTo>
                  <a:pt x="922439" y="2039721"/>
                </a:lnTo>
                <a:lnTo>
                  <a:pt x="924750" y="1988921"/>
                </a:lnTo>
                <a:lnTo>
                  <a:pt x="931519" y="1938121"/>
                </a:lnTo>
                <a:lnTo>
                  <a:pt x="942555" y="1887321"/>
                </a:lnTo>
                <a:lnTo>
                  <a:pt x="957643" y="1849221"/>
                </a:lnTo>
                <a:lnTo>
                  <a:pt x="976553" y="1811121"/>
                </a:lnTo>
                <a:lnTo>
                  <a:pt x="999096" y="1773021"/>
                </a:lnTo>
                <a:lnTo>
                  <a:pt x="1025042" y="1734921"/>
                </a:lnTo>
                <a:lnTo>
                  <a:pt x="1054176" y="1696821"/>
                </a:lnTo>
                <a:lnTo>
                  <a:pt x="1086307" y="1658721"/>
                </a:lnTo>
                <a:lnTo>
                  <a:pt x="1121206" y="1633321"/>
                </a:lnTo>
                <a:lnTo>
                  <a:pt x="1158671" y="1607921"/>
                </a:lnTo>
                <a:lnTo>
                  <a:pt x="1198473" y="1582521"/>
                </a:lnTo>
                <a:lnTo>
                  <a:pt x="1240409" y="1569821"/>
                </a:lnTo>
                <a:lnTo>
                  <a:pt x="1284274" y="1557121"/>
                </a:lnTo>
                <a:lnTo>
                  <a:pt x="1376921" y="1531721"/>
                </a:lnTo>
                <a:lnTo>
                  <a:pt x="1473644" y="1531721"/>
                </a:lnTo>
                <a:lnTo>
                  <a:pt x="1566291" y="1557121"/>
                </a:lnTo>
                <a:lnTo>
                  <a:pt x="1610144" y="1569821"/>
                </a:lnTo>
                <a:lnTo>
                  <a:pt x="1652092" y="1582521"/>
                </a:lnTo>
                <a:lnTo>
                  <a:pt x="1691894" y="1607921"/>
                </a:lnTo>
                <a:lnTo>
                  <a:pt x="1729359" y="1633321"/>
                </a:lnTo>
                <a:lnTo>
                  <a:pt x="1764258" y="1658721"/>
                </a:lnTo>
                <a:lnTo>
                  <a:pt x="1796376" y="1696821"/>
                </a:lnTo>
                <a:lnTo>
                  <a:pt x="1825523" y="1734921"/>
                </a:lnTo>
                <a:lnTo>
                  <a:pt x="1851469" y="1773021"/>
                </a:lnTo>
                <a:lnTo>
                  <a:pt x="1874012" y="1811121"/>
                </a:lnTo>
                <a:lnTo>
                  <a:pt x="1892922" y="1849221"/>
                </a:lnTo>
                <a:lnTo>
                  <a:pt x="1908009" y="1887321"/>
                </a:lnTo>
                <a:lnTo>
                  <a:pt x="1919046" y="1938121"/>
                </a:lnTo>
                <a:lnTo>
                  <a:pt x="1925815" y="1988921"/>
                </a:lnTo>
                <a:lnTo>
                  <a:pt x="1928126" y="2039721"/>
                </a:lnTo>
                <a:lnTo>
                  <a:pt x="1928126" y="2954121"/>
                </a:lnTo>
                <a:lnTo>
                  <a:pt x="1932266" y="3004921"/>
                </a:lnTo>
                <a:lnTo>
                  <a:pt x="1944204" y="3043021"/>
                </a:lnTo>
                <a:lnTo>
                  <a:pt x="1963229" y="3081121"/>
                </a:lnTo>
                <a:lnTo>
                  <a:pt x="1988591" y="3119221"/>
                </a:lnTo>
                <a:lnTo>
                  <a:pt x="2019579" y="3157321"/>
                </a:lnTo>
                <a:lnTo>
                  <a:pt x="2055456" y="3182721"/>
                </a:lnTo>
                <a:lnTo>
                  <a:pt x="2095500" y="3195421"/>
                </a:lnTo>
                <a:lnTo>
                  <a:pt x="2138997" y="3208121"/>
                </a:lnTo>
                <a:lnTo>
                  <a:pt x="3107702" y="3208121"/>
                </a:lnTo>
                <a:lnTo>
                  <a:pt x="3156051" y="3220821"/>
                </a:lnTo>
                <a:lnTo>
                  <a:pt x="3203130" y="3220821"/>
                </a:lnTo>
                <a:lnTo>
                  <a:pt x="3248698" y="3233521"/>
                </a:lnTo>
                <a:lnTo>
                  <a:pt x="3292564" y="3246221"/>
                </a:lnTo>
                <a:lnTo>
                  <a:pt x="3334512" y="3271621"/>
                </a:lnTo>
                <a:lnTo>
                  <a:pt x="3374313" y="3284321"/>
                </a:lnTo>
                <a:lnTo>
                  <a:pt x="3411778" y="3322421"/>
                </a:lnTo>
                <a:lnTo>
                  <a:pt x="3446665" y="3347821"/>
                </a:lnTo>
                <a:lnTo>
                  <a:pt x="3478796" y="3373221"/>
                </a:lnTo>
                <a:lnTo>
                  <a:pt x="3507943" y="3411321"/>
                </a:lnTo>
                <a:lnTo>
                  <a:pt x="3533889" y="3449421"/>
                </a:lnTo>
                <a:lnTo>
                  <a:pt x="3556431" y="3487521"/>
                </a:lnTo>
                <a:lnTo>
                  <a:pt x="3575342" y="3525621"/>
                </a:lnTo>
                <a:lnTo>
                  <a:pt x="3590417" y="3576421"/>
                </a:lnTo>
                <a:lnTo>
                  <a:pt x="3601453" y="3627221"/>
                </a:lnTo>
                <a:lnTo>
                  <a:pt x="3608235" y="3665321"/>
                </a:lnTo>
                <a:lnTo>
                  <a:pt x="3610546" y="3716121"/>
                </a:lnTo>
                <a:lnTo>
                  <a:pt x="3608235" y="3766921"/>
                </a:lnTo>
                <a:lnTo>
                  <a:pt x="3601453" y="3817721"/>
                </a:lnTo>
                <a:lnTo>
                  <a:pt x="3590417" y="3855821"/>
                </a:lnTo>
                <a:lnTo>
                  <a:pt x="3575342" y="3906621"/>
                </a:lnTo>
                <a:lnTo>
                  <a:pt x="3556431" y="3944721"/>
                </a:lnTo>
                <a:lnTo>
                  <a:pt x="3533889" y="3982821"/>
                </a:lnTo>
                <a:lnTo>
                  <a:pt x="3507943" y="4020921"/>
                </a:lnTo>
                <a:lnTo>
                  <a:pt x="3478796" y="4059021"/>
                </a:lnTo>
                <a:lnTo>
                  <a:pt x="3446665" y="4084421"/>
                </a:lnTo>
                <a:lnTo>
                  <a:pt x="3411778" y="4122521"/>
                </a:lnTo>
                <a:lnTo>
                  <a:pt x="3374313" y="4147921"/>
                </a:lnTo>
                <a:lnTo>
                  <a:pt x="3334512" y="4160621"/>
                </a:lnTo>
                <a:lnTo>
                  <a:pt x="3292564" y="4186021"/>
                </a:lnTo>
                <a:lnTo>
                  <a:pt x="3248698" y="4198721"/>
                </a:lnTo>
                <a:lnTo>
                  <a:pt x="3203130" y="4211421"/>
                </a:lnTo>
                <a:lnTo>
                  <a:pt x="3156051" y="4211421"/>
                </a:lnTo>
                <a:lnTo>
                  <a:pt x="3107702" y="4224121"/>
                </a:lnTo>
                <a:lnTo>
                  <a:pt x="2138997" y="4224121"/>
                </a:lnTo>
                <a:lnTo>
                  <a:pt x="2095500" y="4236821"/>
                </a:lnTo>
                <a:lnTo>
                  <a:pt x="2055456" y="4249521"/>
                </a:lnTo>
                <a:lnTo>
                  <a:pt x="2019579" y="4274921"/>
                </a:lnTo>
                <a:lnTo>
                  <a:pt x="1988591" y="4313021"/>
                </a:lnTo>
                <a:lnTo>
                  <a:pt x="1963229" y="4351121"/>
                </a:lnTo>
                <a:lnTo>
                  <a:pt x="1944204" y="4389221"/>
                </a:lnTo>
                <a:lnTo>
                  <a:pt x="1932266" y="4427321"/>
                </a:lnTo>
                <a:lnTo>
                  <a:pt x="1928126" y="4478121"/>
                </a:lnTo>
                <a:lnTo>
                  <a:pt x="1928126" y="5405221"/>
                </a:lnTo>
                <a:lnTo>
                  <a:pt x="1925815" y="5443321"/>
                </a:lnTo>
                <a:lnTo>
                  <a:pt x="1919046" y="5494121"/>
                </a:lnTo>
                <a:lnTo>
                  <a:pt x="1908009" y="5544921"/>
                </a:lnTo>
                <a:lnTo>
                  <a:pt x="1892922" y="5583021"/>
                </a:lnTo>
                <a:lnTo>
                  <a:pt x="1874012" y="5621121"/>
                </a:lnTo>
                <a:lnTo>
                  <a:pt x="1851469" y="5659221"/>
                </a:lnTo>
                <a:lnTo>
                  <a:pt x="1825523" y="5697321"/>
                </a:lnTo>
                <a:lnTo>
                  <a:pt x="1796376" y="5735421"/>
                </a:lnTo>
                <a:lnTo>
                  <a:pt x="1764258" y="5773521"/>
                </a:lnTo>
                <a:lnTo>
                  <a:pt x="1729359" y="5798921"/>
                </a:lnTo>
                <a:lnTo>
                  <a:pt x="1691894" y="5824321"/>
                </a:lnTo>
                <a:lnTo>
                  <a:pt x="1652092" y="5849721"/>
                </a:lnTo>
                <a:lnTo>
                  <a:pt x="1610144" y="5862421"/>
                </a:lnTo>
                <a:lnTo>
                  <a:pt x="1566291" y="5887821"/>
                </a:lnTo>
                <a:lnTo>
                  <a:pt x="1520710" y="5887821"/>
                </a:lnTo>
                <a:lnTo>
                  <a:pt x="1473644" y="5900521"/>
                </a:lnTo>
                <a:lnTo>
                  <a:pt x="1376921" y="5900521"/>
                </a:lnTo>
                <a:lnTo>
                  <a:pt x="1329855" y="5887821"/>
                </a:lnTo>
                <a:lnTo>
                  <a:pt x="1284274" y="5887821"/>
                </a:lnTo>
                <a:lnTo>
                  <a:pt x="1240409" y="5862421"/>
                </a:lnTo>
                <a:lnTo>
                  <a:pt x="1198473" y="5849721"/>
                </a:lnTo>
                <a:lnTo>
                  <a:pt x="1158671" y="5824321"/>
                </a:lnTo>
                <a:lnTo>
                  <a:pt x="1121206" y="5798921"/>
                </a:lnTo>
                <a:lnTo>
                  <a:pt x="1086307" y="5773521"/>
                </a:lnTo>
                <a:lnTo>
                  <a:pt x="1054176" y="5735421"/>
                </a:lnTo>
                <a:lnTo>
                  <a:pt x="1025042" y="5697321"/>
                </a:lnTo>
                <a:lnTo>
                  <a:pt x="999096" y="5659221"/>
                </a:lnTo>
                <a:lnTo>
                  <a:pt x="976553" y="5621121"/>
                </a:lnTo>
                <a:lnTo>
                  <a:pt x="957643" y="5583021"/>
                </a:lnTo>
                <a:lnTo>
                  <a:pt x="942555" y="5544921"/>
                </a:lnTo>
                <a:lnTo>
                  <a:pt x="931519" y="5494121"/>
                </a:lnTo>
                <a:lnTo>
                  <a:pt x="924750" y="5443321"/>
                </a:lnTo>
                <a:lnTo>
                  <a:pt x="922439" y="5405221"/>
                </a:lnTo>
                <a:lnTo>
                  <a:pt x="922439" y="4478121"/>
                </a:lnTo>
                <a:lnTo>
                  <a:pt x="918298" y="4427321"/>
                </a:lnTo>
                <a:lnTo>
                  <a:pt x="906360" y="4389221"/>
                </a:lnTo>
                <a:lnTo>
                  <a:pt x="887336" y="4351121"/>
                </a:lnTo>
                <a:lnTo>
                  <a:pt x="861974" y="4313021"/>
                </a:lnTo>
                <a:lnTo>
                  <a:pt x="830986" y="4274921"/>
                </a:lnTo>
                <a:lnTo>
                  <a:pt x="795108" y="4249521"/>
                </a:lnTo>
                <a:lnTo>
                  <a:pt x="755053" y="4236821"/>
                </a:lnTo>
                <a:lnTo>
                  <a:pt x="711568" y="4224121"/>
                </a:lnTo>
                <a:lnTo>
                  <a:pt x="0" y="4224121"/>
                </a:lnTo>
                <a:lnTo>
                  <a:pt x="0" y="4732121"/>
                </a:lnTo>
                <a:lnTo>
                  <a:pt x="408266" y="4732121"/>
                </a:lnTo>
                <a:lnTo>
                  <a:pt x="408266" y="5405221"/>
                </a:lnTo>
                <a:lnTo>
                  <a:pt x="409384" y="5443321"/>
                </a:lnTo>
                <a:lnTo>
                  <a:pt x="412673" y="5494121"/>
                </a:lnTo>
                <a:lnTo>
                  <a:pt x="418109" y="5544921"/>
                </a:lnTo>
                <a:lnTo>
                  <a:pt x="425627" y="5583021"/>
                </a:lnTo>
                <a:lnTo>
                  <a:pt x="435178" y="5633821"/>
                </a:lnTo>
                <a:lnTo>
                  <a:pt x="446722" y="5671921"/>
                </a:lnTo>
                <a:lnTo>
                  <a:pt x="460209" y="5722721"/>
                </a:lnTo>
                <a:lnTo>
                  <a:pt x="475576" y="5760821"/>
                </a:lnTo>
                <a:lnTo>
                  <a:pt x="492798" y="5798921"/>
                </a:lnTo>
                <a:lnTo>
                  <a:pt x="511797" y="5849721"/>
                </a:lnTo>
                <a:lnTo>
                  <a:pt x="532549" y="5887821"/>
                </a:lnTo>
                <a:lnTo>
                  <a:pt x="554990" y="5925921"/>
                </a:lnTo>
                <a:lnTo>
                  <a:pt x="579081" y="5964021"/>
                </a:lnTo>
                <a:lnTo>
                  <a:pt x="604761" y="6002121"/>
                </a:lnTo>
                <a:lnTo>
                  <a:pt x="631990" y="6040221"/>
                </a:lnTo>
                <a:lnTo>
                  <a:pt x="660704" y="6065621"/>
                </a:lnTo>
                <a:lnTo>
                  <a:pt x="690880" y="6103721"/>
                </a:lnTo>
                <a:lnTo>
                  <a:pt x="722452" y="6129121"/>
                </a:lnTo>
                <a:lnTo>
                  <a:pt x="755370" y="6167221"/>
                </a:lnTo>
                <a:lnTo>
                  <a:pt x="789584" y="6192621"/>
                </a:lnTo>
                <a:lnTo>
                  <a:pt x="825042" y="6218021"/>
                </a:lnTo>
                <a:lnTo>
                  <a:pt x="861720" y="6243421"/>
                </a:lnTo>
                <a:lnTo>
                  <a:pt x="899541" y="6268821"/>
                </a:lnTo>
                <a:lnTo>
                  <a:pt x="938453" y="6294221"/>
                </a:lnTo>
                <a:lnTo>
                  <a:pt x="978433" y="6306921"/>
                </a:lnTo>
                <a:lnTo>
                  <a:pt x="1019416" y="6332321"/>
                </a:lnTo>
                <a:lnTo>
                  <a:pt x="1104188" y="6357721"/>
                </a:lnTo>
                <a:lnTo>
                  <a:pt x="1147876" y="6383121"/>
                </a:lnTo>
                <a:lnTo>
                  <a:pt x="1192377" y="6383121"/>
                </a:lnTo>
                <a:lnTo>
                  <a:pt x="1283614" y="6408521"/>
                </a:lnTo>
                <a:lnTo>
                  <a:pt x="1377480" y="6408521"/>
                </a:lnTo>
                <a:lnTo>
                  <a:pt x="1425282" y="6421221"/>
                </a:lnTo>
                <a:lnTo>
                  <a:pt x="1473085" y="6408521"/>
                </a:lnTo>
                <a:lnTo>
                  <a:pt x="1566951" y="6408521"/>
                </a:lnTo>
                <a:lnTo>
                  <a:pt x="1658175" y="6383121"/>
                </a:lnTo>
                <a:lnTo>
                  <a:pt x="1702689" y="6383121"/>
                </a:lnTo>
                <a:lnTo>
                  <a:pt x="1746377" y="6357721"/>
                </a:lnTo>
                <a:lnTo>
                  <a:pt x="1831149" y="6332321"/>
                </a:lnTo>
                <a:lnTo>
                  <a:pt x="1872132" y="6306921"/>
                </a:lnTo>
                <a:lnTo>
                  <a:pt x="1912112" y="6294221"/>
                </a:lnTo>
                <a:lnTo>
                  <a:pt x="1951024" y="6268821"/>
                </a:lnTo>
                <a:lnTo>
                  <a:pt x="1988845" y="6243421"/>
                </a:lnTo>
                <a:lnTo>
                  <a:pt x="2025510" y="6218021"/>
                </a:lnTo>
                <a:lnTo>
                  <a:pt x="2060981" y="6192621"/>
                </a:lnTo>
                <a:lnTo>
                  <a:pt x="2095195" y="6167221"/>
                </a:lnTo>
                <a:lnTo>
                  <a:pt x="2128113" y="6129121"/>
                </a:lnTo>
                <a:lnTo>
                  <a:pt x="2159685" y="6103721"/>
                </a:lnTo>
                <a:lnTo>
                  <a:pt x="2189848" y="6065621"/>
                </a:lnTo>
                <a:lnTo>
                  <a:pt x="2218575" y="6040221"/>
                </a:lnTo>
                <a:lnTo>
                  <a:pt x="2245804" y="6002121"/>
                </a:lnTo>
                <a:lnTo>
                  <a:pt x="2271484" y="5964021"/>
                </a:lnTo>
                <a:lnTo>
                  <a:pt x="2295575" y="5925921"/>
                </a:lnTo>
                <a:lnTo>
                  <a:pt x="2310536" y="5900521"/>
                </a:lnTo>
                <a:lnTo>
                  <a:pt x="2318016" y="5887821"/>
                </a:lnTo>
                <a:lnTo>
                  <a:pt x="2338755" y="5849721"/>
                </a:lnTo>
                <a:lnTo>
                  <a:pt x="2357767" y="5798921"/>
                </a:lnTo>
                <a:lnTo>
                  <a:pt x="2374989" y="5760821"/>
                </a:lnTo>
                <a:lnTo>
                  <a:pt x="2390356" y="5722721"/>
                </a:lnTo>
                <a:lnTo>
                  <a:pt x="2403843" y="5671921"/>
                </a:lnTo>
                <a:lnTo>
                  <a:pt x="2415387" y="5633821"/>
                </a:lnTo>
                <a:lnTo>
                  <a:pt x="2424938" y="5583021"/>
                </a:lnTo>
                <a:lnTo>
                  <a:pt x="2432456" y="5544921"/>
                </a:lnTo>
                <a:lnTo>
                  <a:pt x="2437892" y="5494121"/>
                </a:lnTo>
                <a:lnTo>
                  <a:pt x="2441181" y="5443321"/>
                </a:lnTo>
                <a:lnTo>
                  <a:pt x="2442299" y="5405221"/>
                </a:lnTo>
                <a:lnTo>
                  <a:pt x="2442299" y="4732121"/>
                </a:lnTo>
                <a:lnTo>
                  <a:pt x="3202736" y="4732121"/>
                </a:lnTo>
                <a:lnTo>
                  <a:pt x="3249371" y="4719421"/>
                </a:lnTo>
                <a:lnTo>
                  <a:pt x="3295332" y="4719421"/>
                </a:lnTo>
                <a:lnTo>
                  <a:pt x="3340595" y="4706721"/>
                </a:lnTo>
                <a:lnTo>
                  <a:pt x="3471634" y="4668621"/>
                </a:lnTo>
                <a:lnTo>
                  <a:pt x="3513569" y="4643221"/>
                </a:lnTo>
                <a:lnTo>
                  <a:pt x="3554552" y="4630521"/>
                </a:lnTo>
                <a:lnTo>
                  <a:pt x="3594519" y="4605121"/>
                </a:lnTo>
                <a:lnTo>
                  <a:pt x="3633444" y="4592421"/>
                </a:lnTo>
                <a:lnTo>
                  <a:pt x="3671265" y="4567021"/>
                </a:lnTo>
                <a:lnTo>
                  <a:pt x="3707930" y="4541621"/>
                </a:lnTo>
                <a:lnTo>
                  <a:pt x="3743401" y="4516221"/>
                </a:lnTo>
                <a:lnTo>
                  <a:pt x="3777615" y="4478121"/>
                </a:lnTo>
                <a:lnTo>
                  <a:pt x="3810533" y="4452721"/>
                </a:lnTo>
                <a:lnTo>
                  <a:pt x="3842105" y="4414621"/>
                </a:lnTo>
                <a:lnTo>
                  <a:pt x="3872268" y="4389221"/>
                </a:lnTo>
                <a:lnTo>
                  <a:pt x="3900995" y="4351121"/>
                </a:lnTo>
                <a:lnTo>
                  <a:pt x="3928224" y="4313021"/>
                </a:lnTo>
                <a:lnTo>
                  <a:pt x="3953903" y="4274921"/>
                </a:lnTo>
                <a:lnTo>
                  <a:pt x="3977983" y="4236821"/>
                </a:lnTo>
                <a:lnTo>
                  <a:pt x="4000436" y="4198721"/>
                </a:lnTo>
                <a:lnTo>
                  <a:pt x="4021175" y="4160621"/>
                </a:lnTo>
                <a:lnTo>
                  <a:pt x="4040187" y="4122521"/>
                </a:lnTo>
                <a:lnTo>
                  <a:pt x="4057396" y="4084421"/>
                </a:lnTo>
                <a:lnTo>
                  <a:pt x="4072775" y="4033621"/>
                </a:lnTo>
                <a:lnTo>
                  <a:pt x="4086263" y="3995521"/>
                </a:lnTo>
                <a:lnTo>
                  <a:pt x="4097807" y="3944721"/>
                </a:lnTo>
                <a:lnTo>
                  <a:pt x="4107357" y="3906621"/>
                </a:lnTo>
                <a:lnTo>
                  <a:pt x="4114876" y="3855821"/>
                </a:lnTo>
                <a:lnTo>
                  <a:pt x="4120311" y="3817721"/>
                </a:lnTo>
                <a:lnTo>
                  <a:pt x="4123601" y="3766921"/>
                </a:lnTo>
                <a:lnTo>
                  <a:pt x="4124706" y="3716121"/>
                </a:lnTo>
                <a:close/>
              </a:path>
              <a:path w="5151755" h="7442200">
                <a:moveTo>
                  <a:pt x="4486935" y="1409700"/>
                </a:moveTo>
                <a:lnTo>
                  <a:pt x="4486338" y="1371600"/>
                </a:lnTo>
                <a:lnTo>
                  <a:pt x="4481995" y="1333500"/>
                </a:lnTo>
                <a:lnTo>
                  <a:pt x="4473892" y="1282700"/>
                </a:lnTo>
                <a:lnTo>
                  <a:pt x="4462005" y="1244600"/>
                </a:lnTo>
                <a:lnTo>
                  <a:pt x="4446295" y="1193800"/>
                </a:lnTo>
                <a:lnTo>
                  <a:pt x="4426737" y="1155700"/>
                </a:lnTo>
                <a:lnTo>
                  <a:pt x="4411116" y="1130300"/>
                </a:lnTo>
                <a:lnTo>
                  <a:pt x="4403306" y="1117600"/>
                </a:lnTo>
                <a:lnTo>
                  <a:pt x="4375975" y="1079500"/>
                </a:lnTo>
                <a:lnTo>
                  <a:pt x="4341444" y="1041400"/>
                </a:lnTo>
                <a:lnTo>
                  <a:pt x="4303852" y="1003300"/>
                </a:lnTo>
                <a:lnTo>
                  <a:pt x="4263555" y="977900"/>
                </a:lnTo>
                <a:lnTo>
                  <a:pt x="4243324" y="965847"/>
                </a:lnTo>
                <a:lnTo>
                  <a:pt x="4243324" y="1409700"/>
                </a:lnTo>
                <a:lnTo>
                  <a:pt x="4238168" y="1447800"/>
                </a:lnTo>
                <a:lnTo>
                  <a:pt x="4225353" y="1498600"/>
                </a:lnTo>
                <a:lnTo>
                  <a:pt x="4205033" y="1536700"/>
                </a:lnTo>
                <a:lnTo>
                  <a:pt x="4177322" y="1574800"/>
                </a:lnTo>
                <a:lnTo>
                  <a:pt x="4142346" y="1612900"/>
                </a:lnTo>
                <a:lnTo>
                  <a:pt x="4101960" y="1638300"/>
                </a:lnTo>
                <a:lnTo>
                  <a:pt x="4058716" y="1651000"/>
                </a:lnTo>
                <a:lnTo>
                  <a:pt x="4013657" y="1663700"/>
                </a:lnTo>
                <a:lnTo>
                  <a:pt x="3922420" y="1663700"/>
                </a:lnTo>
                <a:lnTo>
                  <a:pt x="3878389" y="1651000"/>
                </a:lnTo>
                <a:lnTo>
                  <a:pt x="3836835" y="1625600"/>
                </a:lnTo>
                <a:lnTo>
                  <a:pt x="3798824" y="1600200"/>
                </a:lnTo>
                <a:lnTo>
                  <a:pt x="3765448" y="1562100"/>
                </a:lnTo>
                <a:lnTo>
                  <a:pt x="3738842" y="1524000"/>
                </a:lnTo>
                <a:lnTo>
                  <a:pt x="3720363" y="1485900"/>
                </a:lnTo>
                <a:lnTo>
                  <a:pt x="3709886" y="1435100"/>
                </a:lnTo>
                <a:lnTo>
                  <a:pt x="3707295" y="1397000"/>
                </a:lnTo>
                <a:lnTo>
                  <a:pt x="3712464" y="1346200"/>
                </a:lnTo>
                <a:lnTo>
                  <a:pt x="3725265" y="1308100"/>
                </a:lnTo>
                <a:lnTo>
                  <a:pt x="3745585" y="1257300"/>
                </a:lnTo>
                <a:lnTo>
                  <a:pt x="3773297" y="1219200"/>
                </a:lnTo>
                <a:lnTo>
                  <a:pt x="3808285" y="1193800"/>
                </a:lnTo>
                <a:lnTo>
                  <a:pt x="3848658" y="1168400"/>
                </a:lnTo>
                <a:lnTo>
                  <a:pt x="3891902" y="1143000"/>
                </a:lnTo>
                <a:lnTo>
                  <a:pt x="3936962" y="1130300"/>
                </a:lnTo>
                <a:lnTo>
                  <a:pt x="3982745" y="1130300"/>
                </a:lnTo>
                <a:lnTo>
                  <a:pt x="4072229" y="1155700"/>
                </a:lnTo>
                <a:lnTo>
                  <a:pt x="4113796" y="1168400"/>
                </a:lnTo>
                <a:lnTo>
                  <a:pt x="4151795" y="1193800"/>
                </a:lnTo>
                <a:lnTo>
                  <a:pt x="4185170" y="1231900"/>
                </a:lnTo>
                <a:lnTo>
                  <a:pt x="4211777" y="1270000"/>
                </a:lnTo>
                <a:lnTo>
                  <a:pt x="4230255" y="1320800"/>
                </a:lnTo>
                <a:lnTo>
                  <a:pt x="4240733" y="1358900"/>
                </a:lnTo>
                <a:lnTo>
                  <a:pt x="4243324" y="1409700"/>
                </a:lnTo>
                <a:lnTo>
                  <a:pt x="4243324" y="965847"/>
                </a:lnTo>
                <a:lnTo>
                  <a:pt x="4220921" y="952500"/>
                </a:lnTo>
                <a:lnTo>
                  <a:pt x="4176293" y="927100"/>
                </a:lnTo>
                <a:lnTo>
                  <a:pt x="4082567" y="901700"/>
                </a:lnTo>
                <a:lnTo>
                  <a:pt x="4034167" y="889000"/>
                </a:lnTo>
                <a:lnTo>
                  <a:pt x="3936149" y="889000"/>
                </a:lnTo>
                <a:lnTo>
                  <a:pt x="3887254" y="901700"/>
                </a:lnTo>
                <a:lnTo>
                  <a:pt x="3849014" y="863600"/>
                </a:lnTo>
                <a:lnTo>
                  <a:pt x="3810368" y="838200"/>
                </a:lnTo>
                <a:lnTo>
                  <a:pt x="3771341" y="800100"/>
                </a:lnTo>
                <a:lnTo>
                  <a:pt x="3731907" y="774700"/>
                </a:lnTo>
                <a:lnTo>
                  <a:pt x="3692106" y="736600"/>
                </a:lnTo>
                <a:lnTo>
                  <a:pt x="3611359" y="685800"/>
                </a:lnTo>
                <a:lnTo>
                  <a:pt x="3570440" y="647700"/>
                </a:lnTo>
                <a:lnTo>
                  <a:pt x="3487534" y="596900"/>
                </a:lnTo>
                <a:lnTo>
                  <a:pt x="3317646" y="495300"/>
                </a:lnTo>
                <a:lnTo>
                  <a:pt x="3142665" y="393700"/>
                </a:lnTo>
                <a:lnTo>
                  <a:pt x="3098177" y="381000"/>
                </a:lnTo>
                <a:lnTo>
                  <a:pt x="3008338" y="330200"/>
                </a:lnTo>
                <a:lnTo>
                  <a:pt x="2962999" y="317500"/>
                </a:lnTo>
                <a:lnTo>
                  <a:pt x="2917393" y="292100"/>
                </a:lnTo>
                <a:lnTo>
                  <a:pt x="2871533" y="279400"/>
                </a:lnTo>
                <a:lnTo>
                  <a:pt x="2825419" y="254000"/>
                </a:lnTo>
                <a:lnTo>
                  <a:pt x="2779052" y="241300"/>
                </a:lnTo>
                <a:lnTo>
                  <a:pt x="2732455" y="215900"/>
                </a:lnTo>
                <a:lnTo>
                  <a:pt x="2638539" y="190500"/>
                </a:lnTo>
                <a:lnTo>
                  <a:pt x="2591257" y="165100"/>
                </a:lnTo>
                <a:lnTo>
                  <a:pt x="2254542" y="76200"/>
                </a:lnTo>
                <a:lnTo>
                  <a:pt x="2205710" y="76200"/>
                </a:lnTo>
                <a:lnTo>
                  <a:pt x="2058250" y="38100"/>
                </a:lnTo>
                <a:lnTo>
                  <a:pt x="2008797" y="38100"/>
                </a:lnTo>
                <a:lnTo>
                  <a:pt x="1959203" y="25400"/>
                </a:lnTo>
                <a:lnTo>
                  <a:pt x="1909483" y="25400"/>
                </a:lnTo>
                <a:lnTo>
                  <a:pt x="1859635" y="12700"/>
                </a:lnTo>
                <a:lnTo>
                  <a:pt x="1809661" y="12700"/>
                </a:lnTo>
                <a:lnTo>
                  <a:pt x="1759585" y="0"/>
                </a:lnTo>
                <a:lnTo>
                  <a:pt x="1168831" y="0"/>
                </a:lnTo>
                <a:lnTo>
                  <a:pt x="1121333" y="12700"/>
                </a:lnTo>
                <a:lnTo>
                  <a:pt x="1026871" y="12700"/>
                </a:lnTo>
                <a:lnTo>
                  <a:pt x="979893" y="25400"/>
                </a:lnTo>
                <a:lnTo>
                  <a:pt x="933107" y="25400"/>
                </a:lnTo>
                <a:lnTo>
                  <a:pt x="840066" y="50800"/>
                </a:lnTo>
                <a:lnTo>
                  <a:pt x="793838" y="50800"/>
                </a:lnTo>
                <a:lnTo>
                  <a:pt x="701967" y="76200"/>
                </a:lnTo>
                <a:lnTo>
                  <a:pt x="656336" y="76200"/>
                </a:lnTo>
                <a:lnTo>
                  <a:pt x="211988" y="203200"/>
                </a:lnTo>
                <a:lnTo>
                  <a:pt x="168833" y="228600"/>
                </a:lnTo>
                <a:lnTo>
                  <a:pt x="83273" y="254000"/>
                </a:lnTo>
                <a:lnTo>
                  <a:pt x="40868" y="279400"/>
                </a:lnTo>
                <a:lnTo>
                  <a:pt x="0" y="292100"/>
                </a:lnTo>
                <a:lnTo>
                  <a:pt x="0" y="952500"/>
                </a:lnTo>
                <a:lnTo>
                  <a:pt x="27571" y="939800"/>
                </a:lnTo>
                <a:lnTo>
                  <a:pt x="67906" y="927100"/>
                </a:lnTo>
                <a:lnTo>
                  <a:pt x="149593" y="876300"/>
                </a:lnTo>
                <a:lnTo>
                  <a:pt x="232562" y="850900"/>
                </a:lnTo>
                <a:lnTo>
                  <a:pt x="274510" y="825500"/>
                </a:lnTo>
                <a:lnTo>
                  <a:pt x="359333" y="800100"/>
                </a:lnTo>
                <a:lnTo>
                  <a:pt x="402183" y="774700"/>
                </a:lnTo>
                <a:lnTo>
                  <a:pt x="800277" y="660400"/>
                </a:lnTo>
                <a:lnTo>
                  <a:pt x="845794" y="660400"/>
                </a:lnTo>
                <a:lnTo>
                  <a:pt x="937526" y="635000"/>
                </a:lnTo>
                <a:lnTo>
                  <a:pt x="983729" y="635000"/>
                </a:lnTo>
                <a:lnTo>
                  <a:pt x="1030160" y="622300"/>
                </a:lnTo>
                <a:lnTo>
                  <a:pt x="1076807" y="622300"/>
                </a:lnTo>
                <a:lnTo>
                  <a:pt x="1123670" y="609600"/>
                </a:lnTo>
                <a:lnTo>
                  <a:pt x="1217993" y="609600"/>
                </a:lnTo>
                <a:lnTo>
                  <a:pt x="1265440" y="596900"/>
                </a:lnTo>
                <a:lnTo>
                  <a:pt x="1657883" y="596900"/>
                </a:lnTo>
                <a:lnTo>
                  <a:pt x="1707819" y="609600"/>
                </a:lnTo>
                <a:lnTo>
                  <a:pt x="1807286" y="609600"/>
                </a:lnTo>
                <a:lnTo>
                  <a:pt x="1856816" y="622300"/>
                </a:lnTo>
                <a:lnTo>
                  <a:pt x="1906193" y="622300"/>
                </a:lnTo>
                <a:lnTo>
                  <a:pt x="2004466" y="647700"/>
                </a:lnTo>
                <a:lnTo>
                  <a:pt x="2053323" y="647700"/>
                </a:lnTo>
                <a:lnTo>
                  <a:pt x="2436774" y="749300"/>
                </a:lnTo>
                <a:lnTo>
                  <a:pt x="2483624" y="774700"/>
                </a:lnTo>
                <a:lnTo>
                  <a:pt x="2576525" y="800100"/>
                </a:lnTo>
                <a:lnTo>
                  <a:pt x="2622550" y="825500"/>
                </a:lnTo>
                <a:lnTo>
                  <a:pt x="2668282" y="838200"/>
                </a:lnTo>
                <a:lnTo>
                  <a:pt x="2713698" y="863600"/>
                </a:lnTo>
                <a:lnTo>
                  <a:pt x="2758808" y="876300"/>
                </a:lnTo>
                <a:lnTo>
                  <a:pt x="2848051" y="927100"/>
                </a:lnTo>
                <a:lnTo>
                  <a:pt x="2892171" y="939800"/>
                </a:lnTo>
                <a:lnTo>
                  <a:pt x="3022384" y="1016000"/>
                </a:lnTo>
                <a:lnTo>
                  <a:pt x="3149193" y="1092200"/>
                </a:lnTo>
                <a:lnTo>
                  <a:pt x="3231743" y="1143000"/>
                </a:lnTo>
                <a:lnTo>
                  <a:pt x="3272383" y="1181100"/>
                </a:lnTo>
                <a:lnTo>
                  <a:pt x="3352368" y="1231900"/>
                </a:lnTo>
                <a:lnTo>
                  <a:pt x="3391687" y="1270000"/>
                </a:lnTo>
                <a:lnTo>
                  <a:pt x="3430562" y="1295400"/>
                </a:lnTo>
                <a:lnTo>
                  <a:pt x="3468954" y="1333500"/>
                </a:lnTo>
                <a:lnTo>
                  <a:pt x="3464344" y="1384300"/>
                </a:lnTo>
                <a:lnTo>
                  <a:pt x="3464712" y="1435100"/>
                </a:lnTo>
                <a:lnTo>
                  <a:pt x="3470110" y="1485900"/>
                </a:lnTo>
                <a:lnTo>
                  <a:pt x="3480612" y="1536700"/>
                </a:lnTo>
                <a:lnTo>
                  <a:pt x="3496259" y="1587500"/>
                </a:lnTo>
                <a:lnTo>
                  <a:pt x="3517112" y="1625600"/>
                </a:lnTo>
                <a:lnTo>
                  <a:pt x="3543223" y="1676400"/>
                </a:lnTo>
                <a:lnTo>
                  <a:pt x="3574643" y="1714500"/>
                </a:lnTo>
                <a:lnTo>
                  <a:pt x="3605276" y="1752600"/>
                </a:lnTo>
                <a:lnTo>
                  <a:pt x="3638372" y="1790700"/>
                </a:lnTo>
                <a:lnTo>
                  <a:pt x="3673678" y="1816100"/>
                </a:lnTo>
                <a:lnTo>
                  <a:pt x="3710940" y="1841500"/>
                </a:lnTo>
                <a:lnTo>
                  <a:pt x="3749891" y="1866900"/>
                </a:lnTo>
                <a:lnTo>
                  <a:pt x="3831869" y="1892300"/>
                </a:lnTo>
                <a:lnTo>
                  <a:pt x="3874376" y="1905000"/>
                </a:lnTo>
                <a:lnTo>
                  <a:pt x="3917556" y="1905000"/>
                </a:lnTo>
                <a:lnTo>
                  <a:pt x="3961155" y="1917700"/>
                </a:lnTo>
                <a:lnTo>
                  <a:pt x="4004919" y="1917700"/>
                </a:lnTo>
                <a:lnTo>
                  <a:pt x="4048582" y="1905000"/>
                </a:lnTo>
                <a:lnTo>
                  <a:pt x="4091889" y="1905000"/>
                </a:lnTo>
                <a:lnTo>
                  <a:pt x="4134599" y="1892300"/>
                </a:lnTo>
                <a:lnTo>
                  <a:pt x="4176433" y="1866900"/>
                </a:lnTo>
                <a:lnTo>
                  <a:pt x="4217162" y="1854200"/>
                </a:lnTo>
                <a:lnTo>
                  <a:pt x="4256506" y="1828800"/>
                </a:lnTo>
                <a:lnTo>
                  <a:pt x="4294213" y="1803400"/>
                </a:lnTo>
                <a:lnTo>
                  <a:pt x="4329315" y="1765300"/>
                </a:lnTo>
                <a:lnTo>
                  <a:pt x="4360977" y="1739900"/>
                </a:lnTo>
                <a:lnTo>
                  <a:pt x="4389171" y="1701800"/>
                </a:lnTo>
                <a:lnTo>
                  <a:pt x="4413859" y="1663700"/>
                </a:lnTo>
                <a:lnTo>
                  <a:pt x="4435030" y="1625600"/>
                </a:lnTo>
                <a:lnTo>
                  <a:pt x="4452645" y="1587500"/>
                </a:lnTo>
                <a:lnTo>
                  <a:pt x="4466666" y="1549400"/>
                </a:lnTo>
                <a:lnTo>
                  <a:pt x="4477080" y="1498600"/>
                </a:lnTo>
                <a:lnTo>
                  <a:pt x="4483849" y="1460500"/>
                </a:lnTo>
                <a:lnTo>
                  <a:pt x="4486935" y="1409700"/>
                </a:lnTo>
                <a:close/>
              </a:path>
              <a:path w="5151755" h="7442200">
                <a:moveTo>
                  <a:pt x="5151666" y="4838484"/>
                </a:moveTo>
                <a:lnTo>
                  <a:pt x="5151259" y="4787684"/>
                </a:lnTo>
                <a:lnTo>
                  <a:pt x="5145887" y="4736884"/>
                </a:lnTo>
                <a:lnTo>
                  <a:pt x="5135778" y="4698784"/>
                </a:lnTo>
                <a:lnTo>
                  <a:pt x="5121097" y="4647984"/>
                </a:lnTo>
                <a:lnTo>
                  <a:pt x="5102060" y="4609884"/>
                </a:lnTo>
                <a:lnTo>
                  <a:pt x="5078844" y="4571784"/>
                </a:lnTo>
                <a:lnTo>
                  <a:pt x="5051666" y="4533684"/>
                </a:lnTo>
                <a:lnTo>
                  <a:pt x="5020716" y="4495584"/>
                </a:lnTo>
                <a:lnTo>
                  <a:pt x="4986172" y="4470184"/>
                </a:lnTo>
                <a:lnTo>
                  <a:pt x="4948250" y="4432084"/>
                </a:lnTo>
                <a:lnTo>
                  <a:pt x="4907140" y="4406684"/>
                </a:lnTo>
                <a:lnTo>
                  <a:pt x="4863033" y="4393984"/>
                </a:lnTo>
                <a:lnTo>
                  <a:pt x="4767846" y="4368584"/>
                </a:lnTo>
                <a:lnTo>
                  <a:pt x="4625403" y="4368584"/>
                </a:lnTo>
                <a:lnTo>
                  <a:pt x="4535779" y="4393984"/>
                </a:lnTo>
                <a:lnTo>
                  <a:pt x="4493577" y="4406684"/>
                </a:lnTo>
                <a:lnTo>
                  <a:pt x="4453572" y="4432084"/>
                </a:lnTo>
                <a:lnTo>
                  <a:pt x="4416095" y="4457484"/>
                </a:lnTo>
                <a:lnTo>
                  <a:pt x="4381474" y="4495584"/>
                </a:lnTo>
                <a:lnTo>
                  <a:pt x="4350067" y="4533684"/>
                </a:lnTo>
                <a:lnTo>
                  <a:pt x="4322191" y="4571784"/>
                </a:lnTo>
                <a:lnTo>
                  <a:pt x="4298200" y="4609884"/>
                </a:lnTo>
                <a:lnTo>
                  <a:pt x="4278414" y="4647984"/>
                </a:lnTo>
                <a:lnTo>
                  <a:pt x="4263187" y="4698784"/>
                </a:lnTo>
                <a:lnTo>
                  <a:pt x="4253230" y="4749584"/>
                </a:lnTo>
                <a:lnTo>
                  <a:pt x="4248518" y="4787684"/>
                </a:lnTo>
                <a:lnTo>
                  <a:pt x="4248848" y="4838484"/>
                </a:lnTo>
                <a:lnTo>
                  <a:pt x="4254017" y="4889284"/>
                </a:lnTo>
                <a:lnTo>
                  <a:pt x="4263822" y="4927384"/>
                </a:lnTo>
                <a:lnTo>
                  <a:pt x="4278058" y="4978184"/>
                </a:lnTo>
                <a:lnTo>
                  <a:pt x="4296524" y="5016284"/>
                </a:lnTo>
                <a:lnTo>
                  <a:pt x="4275798" y="5067084"/>
                </a:lnTo>
                <a:lnTo>
                  <a:pt x="4254424" y="5105184"/>
                </a:lnTo>
                <a:lnTo>
                  <a:pt x="4232402" y="5143284"/>
                </a:lnTo>
                <a:lnTo>
                  <a:pt x="4209745" y="5194084"/>
                </a:lnTo>
                <a:lnTo>
                  <a:pt x="4186466" y="5232184"/>
                </a:lnTo>
                <a:lnTo>
                  <a:pt x="4162564" y="5282984"/>
                </a:lnTo>
                <a:lnTo>
                  <a:pt x="4138041" y="5321084"/>
                </a:lnTo>
                <a:lnTo>
                  <a:pt x="4112920" y="5359184"/>
                </a:lnTo>
                <a:lnTo>
                  <a:pt x="4087190" y="5397284"/>
                </a:lnTo>
                <a:lnTo>
                  <a:pt x="4060875" y="5435384"/>
                </a:lnTo>
                <a:lnTo>
                  <a:pt x="4033964" y="5486184"/>
                </a:lnTo>
                <a:lnTo>
                  <a:pt x="4006481" y="5524284"/>
                </a:lnTo>
                <a:lnTo>
                  <a:pt x="3978414" y="5562384"/>
                </a:lnTo>
                <a:lnTo>
                  <a:pt x="3949789" y="5600484"/>
                </a:lnTo>
                <a:lnTo>
                  <a:pt x="3920604" y="5638584"/>
                </a:lnTo>
                <a:lnTo>
                  <a:pt x="3890873" y="5676684"/>
                </a:lnTo>
                <a:lnTo>
                  <a:pt x="3860584" y="5714784"/>
                </a:lnTo>
                <a:lnTo>
                  <a:pt x="3829774" y="5752884"/>
                </a:lnTo>
                <a:lnTo>
                  <a:pt x="3798417" y="5778284"/>
                </a:lnTo>
                <a:lnTo>
                  <a:pt x="3766540" y="5816384"/>
                </a:lnTo>
                <a:lnTo>
                  <a:pt x="3734143" y="5854484"/>
                </a:lnTo>
                <a:lnTo>
                  <a:pt x="3701237" y="5892584"/>
                </a:lnTo>
                <a:lnTo>
                  <a:pt x="3667823" y="5917984"/>
                </a:lnTo>
                <a:lnTo>
                  <a:pt x="3633914" y="5956084"/>
                </a:lnTo>
                <a:lnTo>
                  <a:pt x="3599523" y="5994184"/>
                </a:lnTo>
                <a:lnTo>
                  <a:pt x="3564636" y="6019584"/>
                </a:lnTo>
                <a:lnTo>
                  <a:pt x="3529279" y="6057684"/>
                </a:lnTo>
                <a:lnTo>
                  <a:pt x="3493452" y="6083084"/>
                </a:lnTo>
                <a:lnTo>
                  <a:pt x="3457168" y="6121184"/>
                </a:lnTo>
                <a:lnTo>
                  <a:pt x="3383229" y="6171984"/>
                </a:lnTo>
                <a:lnTo>
                  <a:pt x="3345586" y="6210084"/>
                </a:lnTo>
                <a:lnTo>
                  <a:pt x="3269018" y="6260884"/>
                </a:lnTo>
                <a:lnTo>
                  <a:pt x="3190760" y="6311684"/>
                </a:lnTo>
                <a:lnTo>
                  <a:pt x="3070339" y="6387884"/>
                </a:lnTo>
                <a:lnTo>
                  <a:pt x="2946438" y="6464084"/>
                </a:lnTo>
                <a:lnTo>
                  <a:pt x="2904401" y="6489484"/>
                </a:lnTo>
                <a:lnTo>
                  <a:pt x="2861995" y="6502184"/>
                </a:lnTo>
                <a:lnTo>
                  <a:pt x="2776143" y="6552984"/>
                </a:lnTo>
                <a:lnTo>
                  <a:pt x="2732697" y="6565684"/>
                </a:lnTo>
                <a:lnTo>
                  <a:pt x="2688933" y="6591084"/>
                </a:lnTo>
                <a:lnTo>
                  <a:pt x="2644838" y="6603784"/>
                </a:lnTo>
                <a:lnTo>
                  <a:pt x="2600426" y="6629184"/>
                </a:lnTo>
                <a:lnTo>
                  <a:pt x="2465349" y="6667284"/>
                </a:lnTo>
                <a:lnTo>
                  <a:pt x="2419731" y="6692684"/>
                </a:lnTo>
                <a:lnTo>
                  <a:pt x="2140343" y="6768884"/>
                </a:lnTo>
                <a:lnTo>
                  <a:pt x="2092883" y="6768884"/>
                </a:lnTo>
                <a:lnTo>
                  <a:pt x="1997278" y="6794284"/>
                </a:lnTo>
                <a:lnTo>
                  <a:pt x="1949145" y="6794284"/>
                </a:lnTo>
                <a:lnTo>
                  <a:pt x="1852231" y="6819684"/>
                </a:lnTo>
                <a:lnTo>
                  <a:pt x="1754517" y="6819684"/>
                </a:lnTo>
                <a:lnTo>
                  <a:pt x="1705368" y="6832384"/>
                </a:lnTo>
                <a:lnTo>
                  <a:pt x="1217993" y="6832384"/>
                </a:lnTo>
                <a:lnTo>
                  <a:pt x="1170724" y="6819684"/>
                </a:lnTo>
                <a:lnTo>
                  <a:pt x="1076807" y="6819684"/>
                </a:lnTo>
                <a:lnTo>
                  <a:pt x="1030160" y="6806984"/>
                </a:lnTo>
                <a:lnTo>
                  <a:pt x="983729" y="6806984"/>
                </a:lnTo>
                <a:lnTo>
                  <a:pt x="891540" y="6781584"/>
                </a:lnTo>
                <a:lnTo>
                  <a:pt x="845794" y="6781584"/>
                </a:lnTo>
                <a:lnTo>
                  <a:pt x="665213" y="6730784"/>
                </a:lnTo>
                <a:lnTo>
                  <a:pt x="620699" y="6730784"/>
                </a:lnTo>
                <a:lnTo>
                  <a:pt x="576440" y="6718084"/>
                </a:lnTo>
                <a:lnTo>
                  <a:pt x="532460" y="6692684"/>
                </a:lnTo>
                <a:lnTo>
                  <a:pt x="316776" y="6629184"/>
                </a:lnTo>
                <a:lnTo>
                  <a:pt x="274510" y="6603784"/>
                </a:lnTo>
                <a:lnTo>
                  <a:pt x="232562" y="6591084"/>
                </a:lnTo>
                <a:lnTo>
                  <a:pt x="190919" y="6565684"/>
                </a:lnTo>
                <a:lnTo>
                  <a:pt x="149593" y="6552984"/>
                </a:lnTo>
                <a:lnTo>
                  <a:pt x="108585" y="6527584"/>
                </a:lnTo>
                <a:lnTo>
                  <a:pt x="67906" y="6514884"/>
                </a:lnTo>
                <a:lnTo>
                  <a:pt x="27571" y="6489484"/>
                </a:lnTo>
                <a:lnTo>
                  <a:pt x="0" y="6476784"/>
                </a:lnTo>
                <a:lnTo>
                  <a:pt x="0" y="7137184"/>
                </a:lnTo>
                <a:lnTo>
                  <a:pt x="40868" y="7162584"/>
                </a:lnTo>
                <a:lnTo>
                  <a:pt x="125920" y="7187984"/>
                </a:lnTo>
                <a:lnTo>
                  <a:pt x="168833" y="7213384"/>
                </a:lnTo>
                <a:lnTo>
                  <a:pt x="387007" y="7276884"/>
                </a:lnTo>
                <a:lnTo>
                  <a:pt x="431342" y="7302284"/>
                </a:lnTo>
                <a:lnTo>
                  <a:pt x="475907" y="7302284"/>
                </a:lnTo>
                <a:lnTo>
                  <a:pt x="701967" y="7365784"/>
                </a:lnTo>
                <a:lnTo>
                  <a:pt x="747801" y="7365784"/>
                </a:lnTo>
                <a:lnTo>
                  <a:pt x="840066" y="7391184"/>
                </a:lnTo>
                <a:lnTo>
                  <a:pt x="886498" y="7391184"/>
                </a:lnTo>
                <a:lnTo>
                  <a:pt x="933107" y="7403884"/>
                </a:lnTo>
                <a:lnTo>
                  <a:pt x="979893" y="7403884"/>
                </a:lnTo>
                <a:lnTo>
                  <a:pt x="1026871" y="7416584"/>
                </a:lnTo>
                <a:lnTo>
                  <a:pt x="1074013" y="7416584"/>
                </a:lnTo>
                <a:lnTo>
                  <a:pt x="1121333" y="7429284"/>
                </a:lnTo>
                <a:lnTo>
                  <a:pt x="1264297" y="7429284"/>
                </a:lnTo>
                <a:lnTo>
                  <a:pt x="1312278" y="7441984"/>
                </a:lnTo>
                <a:lnTo>
                  <a:pt x="1606473" y="7441984"/>
                </a:lnTo>
                <a:lnTo>
                  <a:pt x="1655991" y="7429284"/>
                </a:lnTo>
                <a:lnTo>
                  <a:pt x="1803692" y="7429284"/>
                </a:lnTo>
                <a:lnTo>
                  <a:pt x="1852625" y="7416584"/>
                </a:lnTo>
                <a:lnTo>
                  <a:pt x="1901393" y="7416584"/>
                </a:lnTo>
                <a:lnTo>
                  <a:pt x="1949996" y="7403884"/>
                </a:lnTo>
                <a:lnTo>
                  <a:pt x="1998433" y="7403884"/>
                </a:lnTo>
                <a:lnTo>
                  <a:pt x="2046693" y="7391184"/>
                </a:lnTo>
                <a:lnTo>
                  <a:pt x="2094763" y="7391184"/>
                </a:lnTo>
                <a:lnTo>
                  <a:pt x="2237879" y="7353084"/>
                </a:lnTo>
                <a:lnTo>
                  <a:pt x="2285187" y="7353084"/>
                </a:lnTo>
                <a:lnTo>
                  <a:pt x="2564612" y="7276884"/>
                </a:lnTo>
                <a:lnTo>
                  <a:pt x="2610396" y="7251484"/>
                </a:lnTo>
                <a:lnTo>
                  <a:pt x="2746311" y="7213384"/>
                </a:lnTo>
                <a:lnTo>
                  <a:pt x="2791117" y="7187984"/>
                </a:lnTo>
                <a:lnTo>
                  <a:pt x="2879953" y="7162584"/>
                </a:lnTo>
                <a:lnTo>
                  <a:pt x="2923971" y="7137184"/>
                </a:lnTo>
                <a:lnTo>
                  <a:pt x="2967710" y="7124484"/>
                </a:lnTo>
                <a:lnTo>
                  <a:pt x="3011182" y="7099084"/>
                </a:lnTo>
                <a:lnTo>
                  <a:pt x="3054375" y="7086384"/>
                </a:lnTo>
                <a:lnTo>
                  <a:pt x="3139897" y="7035584"/>
                </a:lnTo>
                <a:lnTo>
                  <a:pt x="3182213" y="7022884"/>
                </a:lnTo>
                <a:lnTo>
                  <a:pt x="3348444" y="6921284"/>
                </a:lnTo>
                <a:lnTo>
                  <a:pt x="3489668" y="6832384"/>
                </a:lnTo>
                <a:lnTo>
                  <a:pt x="3588093" y="6768884"/>
                </a:lnTo>
                <a:lnTo>
                  <a:pt x="3703282" y="6692684"/>
                </a:lnTo>
                <a:lnTo>
                  <a:pt x="3740962" y="6654584"/>
                </a:lnTo>
                <a:lnTo>
                  <a:pt x="3815207" y="6603784"/>
                </a:lnTo>
                <a:lnTo>
                  <a:pt x="3851757" y="6565684"/>
                </a:lnTo>
                <a:lnTo>
                  <a:pt x="3887940" y="6540284"/>
                </a:lnTo>
                <a:lnTo>
                  <a:pt x="3923728" y="6502184"/>
                </a:lnTo>
                <a:lnTo>
                  <a:pt x="3959123" y="6476784"/>
                </a:lnTo>
                <a:lnTo>
                  <a:pt x="3994112" y="6438684"/>
                </a:lnTo>
                <a:lnTo>
                  <a:pt x="4028719" y="6413284"/>
                </a:lnTo>
                <a:lnTo>
                  <a:pt x="4062907" y="6375184"/>
                </a:lnTo>
                <a:lnTo>
                  <a:pt x="4096689" y="6349784"/>
                </a:lnTo>
                <a:lnTo>
                  <a:pt x="4130052" y="6311684"/>
                </a:lnTo>
                <a:lnTo>
                  <a:pt x="4162996" y="6273584"/>
                </a:lnTo>
                <a:lnTo>
                  <a:pt x="4195508" y="6235484"/>
                </a:lnTo>
                <a:lnTo>
                  <a:pt x="4227588" y="6210084"/>
                </a:lnTo>
                <a:lnTo>
                  <a:pt x="4259250" y="6171984"/>
                </a:lnTo>
                <a:lnTo>
                  <a:pt x="4290453" y="6133884"/>
                </a:lnTo>
                <a:lnTo>
                  <a:pt x="4321226" y="6095784"/>
                </a:lnTo>
                <a:lnTo>
                  <a:pt x="4351540" y="6057684"/>
                </a:lnTo>
                <a:lnTo>
                  <a:pt x="4381398" y="6019584"/>
                </a:lnTo>
                <a:lnTo>
                  <a:pt x="4410799" y="5981484"/>
                </a:lnTo>
                <a:lnTo>
                  <a:pt x="4439729" y="5943384"/>
                </a:lnTo>
                <a:lnTo>
                  <a:pt x="4468203" y="5905284"/>
                </a:lnTo>
                <a:lnTo>
                  <a:pt x="4496193" y="5867184"/>
                </a:lnTo>
                <a:lnTo>
                  <a:pt x="4523714" y="5829084"/>
                </a:lnTo>
                <a:lnTo>
                  <a:pt x="4550740" y="5790984"/>
                </a:lnTo>
                <a:lnTo>
                  <a:pt x="4577283" y="5752884"/>
                </a:lnTo>
                <a:lnTo>
                  <a:pt x="4603331" y="5714784"/>
                </a:lnTo>
                <a:lnTo>
                  <a:pt x="4628883" y="5663984"/>
                </a:lnTo>
                <a:lnTo>
                  <a:pt x="4653927" y="5625884"/>
                </a:lnTo>
                <a:lnTo>
                  <a:pt x="4678464" y="5587784"/>
                </a:lnTo>
                <a:lnTo>
                  <a:pt x="4702492" y="5536984"/>
                </a:lnTo>
                <a:lnTo>
                  <a:pt x="4726000" y="5498884"/>
                </a:lnTo>
                <a:lnTo>
                  <a:pt x="4748987" y="5460784"/>
                </a:lnTo>
                <a:lnTo>
                  <a:pt x="4771453" y="5409984"/>
                </a:lnTo>
                <a:lnTo>
                  <a:pt x="4793373" y="5371884"/>
                </a:lnTo>
                <a:lnTo>
                  <a:pt x="4814773" y="5321084"/>
                </a:lnTo>
                <a:lnTo>
                  <a:pt x="4835626" y="5282984"/>
                </a:lnTo>
                <a:lnTo>
                  <a:pt x="4855921" y="5232184"/>
                </a:lnTo>
                <a:lnTo>
                  <a:pt x="4899368" y="5219484"/>
                </a:lnTo>
                <a:lnTo>
                  <a:pt x="4940605" y="5194084"/>
                </a:lnTo>
                <a:lnTo>
                  <a:pt x="4979263" y="5168684"/>
                </a:lnTo>
                <a:lnTo>
                  <a:pt x="5014976" y="5143284"/>
                </a:lnTo>
                <a:lnTo>
                  <a:pt x="5047399" y="5105184"/>
                </a:lnTo>
                <a:lnTo>
                  <a:pt x="5076164" y="5067084"/>
                </a:lnTo>
                <a:lnTo>
                  <a:pt x="5100904" y="5028984"/>
                </a:lnTo>
                <a:lnTo>
                  <a:pt x="5121249" y="4978184"/>
                </a:lnTo>
                <a:lnTo>
                  <a:pt x="5136858" y="4927384"/>
                </a:lnTo>
                <a:lnTo>
                  <a:pt x="5146929" y="4876584"/>
                </a:lnTo>
                <a:lnTo>
                  <a:pt x="5151666" y="4838484"/>
                </a:lnTo>
                <a:close/>
              </a:path>
            </a:pathLst>
          </a:custGeom>
          <a:solidFill>
            <a:srgbClr val="076DFB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814385" y="2306338"/>
            <a:ext cx="704850" cy="704850"/>
          </a:xfrm>
          <a:custGeom>
            <a:avLst/>
            <a:gdLst/>
            <a:ahLst/>
            <a:cxnLst/>
            <a:rect l="l" t="t" r="r" b="b"/>
            <a:pathLst>
              <a:path w="704850" h="704850">
                <a:moveTo>
                  <a:pt x="704850" y="704850"/>
                </a:moveTo>
                <a:lnTo>
                  <a:pt x="0" y="704850"/>
                </a:lnTo>
                <a:lnTo>
                  <a:pt x="0" y="0"/>
                </a:lnTo>
                <a:lnTo>
                  <a:pt x="704850" y="0"/>
                </a:lnTo>
                <a:lnTo>
                  <a:pt x="704850" y="704850"/>
                </a:lnTo>
                <a:close/>
              </a:path>
            </a:pathLst>
          </a:custGeom>
          <a:solidFill>
            <a:srgbClr val="4FDE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06548" y="4329788"/>
            <a:ext cx="5492750" cy="2037080"/>
          </a:xfrm>
          <a:prstGeom prst="rect">
            <a:avLst/>
          </a:prstGeom>
        </p:spPr>
        <p:txBody>
          <a:bodyPr wrap="square" lIns="0" tIns="195580" rIns="0" bIns="0" rtlCol="0" vert="horz">
            <a:spAutoFit/>
          </a:bodyPr>
          <a:lstStyle/>
          <a:p>
            <a:pPr marL="12700" marR="5080">
              <a:lnSpc>
                <a:spcPts val="7200"/>
              </a:lnSpc>
              <a:spcBef>
                <a:spcPts val="1540"/>
              </a:spcBef>
            </a:pPr>
            <a:r>
              <a:rPr dirty="0" sz="7200" spc="745" b="1">
                <a:solidFill>
                  <a:srgbClr val="FFFFFF"/>
                </a:solidFill>
                <a:latin typeface="Trebuchet MS"/>
                <a:cs typeface="Trebuchet MS"/>
              </a:rPr>
              <a:t>Web </a:t>
            </a:r>
            <a:r>
              <a:rPr dirty="0" sz="7200" spc="75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200" spc="60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7200" spc="715" b="1">
                <a:solidFill>
                  <a:srgbClr val="FFFFFF"/>
                </a:solidFill>
                <a:latin typeface="Trebuchet MS"/>
                <a:cs typeface="Trebuchet MS"/>
              </a:rPr>
              <a:t>pp</a:t>
            </a:r>
            <a:r>
              <a:rPr dirty="0" sz="7200" spc="-65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7200" spc="-9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7200" spc="815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7200" spc="113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7200" spc="24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7200" spc="-9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7200" spc="62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7200" spc="36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7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31300" y="355036"/>
            <a:ext cx="3781425" cy="817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235">
                <a:solidFill>
                  <a:srgbClr val="FFFFFF"/>
                </a:solidFill>
              </a:rPr>
              <a:t>Controllers</a:t>
            </a:r>
            <a:endParaRPr sz="5200"/>
          </a:p>
        </p:txBody>
      </p:sp>
      <p:sp>
        <p:nvSpPr>
          <p:cNvPr id="7" name="object 7"/>
          <p:cNvSpPr txBox="1"/>
          <p:nvPr/>
        </p:nvSpPr>
        <p:spPr>
          <a:xfrm>
            <a:off x="8913456" y="2133447"/>
            <a:ext cx="7767955" cy="9969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6300"/>
              </a:lnSpc>
              <a:spcBef>
                <a:spcPts val="95"/>
              </a:spcBef>
            </a:pPr>
            <a:r>
              <a:rPr dirty="0" sz="3000" spc="75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dirty="0" sz="30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85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dirty="0" sz="30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55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30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50">
                <a:solidFill>
                  <a:srgbClr val="FFFFFF"/>
                </a:solidFill>
                <a:latin typeface="Tahoma"/>
                <a:cs typeface="Tahoma"/>
              </a:rPr>
              <a:t>entry</a:t>
            </a:r>
            <a:r>
              <a:rPr dirty="0" sz="30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70">
                <a:solidFill>
                  <a:srgbClr val="FFFFFF"/>
                </a:solidFill>
                <a:latin typeface="Tahoma"/>
                <a:cs typeface="Tahoma"/>
              </a:rPr>
              <a:t>point</a:t>
            </a:r>
            <a:r>
              <a:rPr dirty="0" sz="30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65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30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55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30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95">
                <a:solidFill>
                  <a:srgbClr val="FFFFFF"/>
                </a:solidFill>
                <a:latin typeface="Tahoma"/>
                <a:cs typeface="Tahoma"/>
              </a:rPr>
              <a:t>application</a:t>
            </a:r>
            <a:r>
              <a:rPr dirty="0" sz="30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95">
                <a:solidFill>
                  <a:srgbClr val="FFFFFF"/>
                </a:solidFill>
                <a:latin typeface="Tahoma"/>
                <a:cs typeface="Tahoma"/>
              </a:rPr>
              <a:t>that </a:t>
            </a:r>
            <a:r>
              <a:rPr dirty="0" sz="3000" spc="-919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65">
                <a:solidFill>
                  <a:srgbClr val="FFFFFF"/>
                </a:solidFill>
                <a:latin typeface="Tahoma"/>
                <a:cs typeface="Tahoma"/>
              </a:rPr>
              <a:t>implement</a:t>
            </a:r>
            <a:r>
              <a:rPr dirty="0" sz="30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22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30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110">
                <a:solidFill>
                  <a:srgbClr val="FFFFFF"/>
                </a:solidFill>
                <a:latin typeface="Tahoma"/>
                <a:cs typeface="Tahoma"/>
              </a:rPr>
              <a:t>RestAPI</a:t>
            </a:r>
            <a:r>
              <a:rPr dirty="0" sz="30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95">
                <a:solidFill>
                  <a:srgbClr val="FFFFFF"/>
                </a:solidFill>
                <a:latin typeface="Tahoma"/>
                <a:cs typeface="Tahoma"/>
              </a:rPr>
              <a:t>that</a:t>
            </a:r>
            <a:r>
              <a:rPr dirty="0" sz="30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85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dirty="0" sz="30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95">
                <a:solidFill>
                  <a:srgbClr val="FFFFFF"/>
                </a:solidFill>
                <a:latin typeface="Tahoma"/>
                <a:cs typeface="Tahoma"/>
              </a:rPr>
              <a:t>used</a:t>
            </a:r>
            <a:r>
              <a:rPr dirty="0" sz="30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114">
                <a:solidFill>
                  <a:srgbClr val="FFFFFF"/>
                </a:solidFill>
                <a:latin typeface="Tahoma"/>
                <a:cs typeface="Tahoma"/>
              </a:rPr>
              <a:t>by</a:t>
            </a:r>
            <a:r>
              <a:rPr dirty="0" sz="30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55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30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-65">
                <a:solidFill>
                  <a:srgbClr val="FFFFFF"/>
                </a:solidFill>
                <a:latin typeface="Tahoma"/>
                <a:cs typeface="Tahoma"/>
              </a:rPr>
              <a:t>UI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814385" y="4548154"/>
            <a:ext cx="704850" cy="704850"/>
          </a:xfrm>
          <a:custGeom>
            <a:avLst/>
            <a:gdLst/>
            <a:ahLst/>
            <a:cxnLst/>
            <a:rect l="l" t="t" r="r" b="b"/>
            <a:pathLst>
              <a:path w="704850" h="704850">
                <a:moveTo>
                  <a:pt x="704850" y="704850"/>
                </a:moveTo>
                <a:lnTo>
                  <a:pt x="0" y="704850"/>
                </a:lnTo>
                <a:lnTo>
                  <a:pt x="0" y="0"/>
                </a:lnTo>
                <a:lnTo>
                  <a:pt x="704850" y="0"/>
                </a:lnTo>
                <a:lnTo>
                  <a:pt x="704850" y="704850"/>
                </a:lnTo>
                <a:close/>
              </a:path>
            </a:pathLst>
          </a:custGeom>
          <a:solidFill>
            <a:srgbClr val="4FDE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913456" y="4375263"/>
            <a:ext cx="8489950" cy="9969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6300"/>
              </a:lnSpc>
              <a:spcBef>
                <a:spcPts val="95"/>
              </a:spcBef>
            </a:pPr>
            <a:r>
              <a:rPr dirty="0" sz="3000" spc="335">
                <a:solidFill>
                  <a:srgbClr val="FFFFFF"/>
                </a:solidFill>
                <a:latin typeface="Tahoma"/>
                <a:cs typeface="Tahoma"/>
              </a:rPr>
              <a:t>We</a:t>
            </a:r>
            <a:r>
              <a:rPr dirty="0" sz="30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110">
                <a:solidFill>
                  <a:srgbClr val="FFFFFF"/>
                </a:solidFill>
                <a:latin typeface="Tahoma"/>
                <a:cs typeface="Tahoma"/>
              </a:rPr>
              <a:t>have</a:t>
            </a:r>
            <a:r>
              <a:rPr dirty="0" sz="30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22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300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45">
                <a:solidFill>
                  <a:srgbClr val="FFFFFF"/>
                </a:solidFill>
                <a:latin typeface="Tahoma"/>
                <a:cs typeface="Tahoma"/>
              </a:rPr>
              <a:t>controller</a:t>
            </a:r>
            <a:r>
              <a:rPr dirty="0" sz="30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45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dirty="0" sz="30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110">
                <a:solidFill>
                  <a:srgbClr val="FFFFFF"/>
                </a:solidFill>
                <a:latin typeface="Tahoma"/>
                <a:cs typeface="Tahoma"/>
              </a:rPr>
              <a:t>each</a:t>
            </a:r>
            <a:r>
              <a:rPr dirty="0" sz="30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80">
                <a:solidFill>
                  <a:srgbClr val="FFFFFF"/>
                </a:solidFill>
                <a:latin typeface="Tahoma"/>
                <a:cs typeface="Tahoma"/>
              </a:rPr>
              <a:t>model</a:t>
            </a:r>
            <a:r>
              <a:rPr dirty="0" sz="30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40">
                <a:solidFill>
                  <a:srgbClr val="FFFFFF"/>
                </a:solidFill>
                <a:latin typeface="Tahoma"/>
                <a:cs typeface="Tahoma"/>
              </a:rPr>
              <a:t>(disease)</a:t>
            </a:r>
            <a:r>
              <a:rPr dirty="0" sz="30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50">
                <a:solidFill>
                  <a:srgbClr val="FFFFFF"/>
                </a:solidFill>
                <a:latin typeface="Tahoma"/>
                <a:cs typeface="Tahoma"/>
              </a:rPr>
              <a:t>in </a:t>
            </a:r>
            <a:r>
              <a:rPr dirty="0" sz="3000" spc="-919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55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30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50">
                <a:solidFill>
                  <a:srgbClr val="FFFFFF"/>
                </a:solidFill>
                <a:latin typeface="Tahoma"/>
                <a:cs typeface="Tahoma"/>
              </a:rPr>
              <a:t>system.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814385" y="6786529"/>
            <a:ext cx="704850" cy="704850"/>
          </a:xfrm>
          <a:custGeom>
            <a:avLst/>
            <a:gdLst/>
            <a:ahLst/>
            <a:cxnLst/>
            <a:rect l="l" t="t" r="r" b="b"/>
            <a:pathLst>
              <a:path w="704850" h="704850">
                <a:moveTo>
                  <a:pt x="704850" y="704850"/>
                </a:moveTo>
                <a:lnTo>
                  <a:pt x="0" y="704850"/>
                </a:lnTo>
                <a:lnTo>
                  <a:pt x="0" y="0"/>
                </a:lnTo>
                <a:lnTo>
                  <a:pt x="704850" y="0"/>
                </a:lnTo>
                <a:lnTo>
                  <a:pt x="704850" y="704850"/>
                </a:lnTo>
                <a:close/>
              </a:path>
            </a:pathLst>
          </a:custGeom>
          <a:solidFill>
            <a:srgbClr val="4FDE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8913456" y="6613638"/>
            <a:ext cx="8808720" cy="14827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6200"/>
              </a:lnSpc>
              <a:spcBef>
                <a:spcPts val="100"/>
              </a:spcBef>
            </a:pPr>
            <a:r>
              <a:rPr dirty="0" sz="3000" spc="114">
                <a:solidFill>
                  <a:srgbClr val="FFFFFF"/>
                </a:solidFill>
                <a:latin typeface="Tahoma"/>
                <a:cs typeface="Tahoma"/>
              </a:rPr>
              <a:t>Each </a:t>
            </a:r>
            <a:r>
              <a:rPr dirty="0" sz="3000" spc="45">
                <a:solidFill>
                  <a:srgbClr val="FFFFFF"/>
                </a:solidFill>
                <a:latin typeface="Tahoma"/>
                <a:cs typeface="Tahoma"/>
              </a:rPr>
              <a:t>controller </a:t>
            </a:r>
            <a:r>
              <a:rPr dirty="0" sz="3000" spc="145">
                <a:solidFill>
                  <a:srgbClr val="FFFFFF"/>
                </a:solidFill>
                <a:latin typeface="Tahoma"/>
                <a:cs typeface="Tahoma"/>
              </a:rPr>
              <a:t>has </a:t>
            </a:r>
            <a:r>
              <a:rPr dirty="0" sz="3000" spc="225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dirty="0" sz="3000" spc="95">
                <a:solidFill>
                  <a:srgbClr val="FFFFFF"/>
                </a:solidFill>
                <a:latin typeface="Tahoma"/>
                <a:cs typeface="Tahoma"/>
              </a:rPr>
              <a:t>makePredict </a:t>
            </a:r>
            <a:r>
              <a:rPr dirty="0" sz="3000" spc="80">
                <a:solidFill>
                  <a:srgbClr val="FFFFFF"/>
                </a:solidFill>
                <a:latin typeface="Tahoma"/>
                <a:cs typeface="Tahoma"/>
              </a:rPr>
              <a:t>method </a:t>
            </a:r>
            <a:r>
              <a:rPr dirty="0" sz="3000" spc="130">
                <a:solidFill>
                  <a:srgbClr val="FFFFFF"/>
                </a:solidFill>
                <a:latin typeface="Tahoma"/>
                <a:cs typeface="Tahoma"/>
              </a:rPr>
              <a:t>which </a:t>
            </a:r>
            <a:r>
              <a:rPr dirty="0" sz="3000" spc="-9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60">
                <a:solidFill>
                  <a:srgbClr val="FFFFFF"/>
                </a:solidFill>
                <a:latin typeface="Tahoma"/>
                <a:cs typeface="Tahoma"/>
              </a:rPr>
              <a:t>represent</a:t>
            </a:r>
            <a:r>
              <a:rPr dirty="0" sz="30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55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30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110">
                <a:solidFill>
                  <a:srgbClr val="FFFFFF"/>
                </a:solidFill>
                <a:latin typeface="Tahoma"/>
                <a:cs typeface="Tahoma"/>
              </a:rPr>
              <a:t>RestAPI</a:t>
            </a:r>
            <a:r>
              <a:rPr dirty="0" sz="30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65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30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180">
                <a:solidFill>
                  <a:srgbClr val="FFFFFF"/>
                </a:solidFill>
                <a:latin typeface="Tahoma"/>
                <a:cs typeface="Tahoma"/>
              </a:rPr>
              <a:t>POST</a:t>
            </a:r>
            <a:r>
              <a:rPr dirty="0" sz="30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80">
                <a:solidFill>
                  <a:srgbClr val="FFFFFF"/>
                </a:solidFill>
                <a:latin typeface="Tahoma"/>
                <a:cs typeface="Tahoma"/>
              </a:rPr>
              <a:t>method</a:t>
            </a:r>
            <a:r>
              <a:rPr dirty="0" sz="30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6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30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50">
                <a:solidFill>
                  <a:srgbClr val="FFFFFF"/>
                </a:solidFill>
                <a:latin typeface="Tahoma"/>
                <a:cs typeface="Tahoma"/>
              </a:rPr>
              <a:t>receive </a:t>
            </a:r>
            <a:r>
              <a:rPr dirty="0" sz="3000" spc="55">
                <a:solidFill>
                  <a:srgbClr val="FFFFFF"/>
                </a:solidFill>
                <a:latin typeface="Tahoma"/>
                <a:cs typeface="Tahoma"/>
              </a:rPr>
              <a:t> the</a:t>
            </a:r>
            <a:r>
              <a:rPr dirty="0" sz="30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155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dirty="0" sz="30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60">
                <a:solidFill>
                  <a:srgbClr val="FFFFFF"/>
                </a:solidFill>
                <a:latin typeface="Tahoma"/>
                <a:cs typeface="Tahoma"/>
              </a:rPr>
              <a:t>from</a:t>
            </a:r>
            <a:r>
              <a:rPr dirty="0" sz="30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55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30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-65">
                <a:solidFill>
                  <a:srgbClr val="FFFFFF"/>
                </a:solidFill>
                <a:latin typeface="Tahoma"/>
                <a:cs typeface="Tahoma"/>
              </a:rPr>
              <a:t>UI</a:t>
            </a:r>
            <a:r>
              <a:rPr dirty="0" sz="30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18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dirty="0" sz="30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45">
                <a:solidFill>
                  <a:srgbClr val="FFFFFF"/>
                </a:solidFill>
                <a:latin typeface="Tahoma"/>
                <a:cs typeface="Tahoma"/>
              </a:rPr>
              <a:t>object</a:t>
            </a:r>
            <a:r>
              <a:rPr dirty="0" sz="30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5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dirty="0" sz="30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55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30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65">
                <a:solidFill>
                  <a:srgbClr val="FFFFFF"/>
                </a:solidFill>
                <a:latin typeface="Tahoma"/>
                <a:cs typeface="Tahoma"/>
              </a:rPr>
              <a:t>request</a:t>
            </a:r>
            <a:r>
              <a:rPr dirty="0" sz="30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45">
                <a:solidFill>
                  <a:srgbClr val="FFFFFF"/>
                </a:solidFill>
                <a:latin typeface="Tahoma"/>
                <a:cs typeface="Tahoma"/>
              </a:rPr>
              <a:t>body.</a:t>
            </a:r>
            <a:endParaRPr sz="3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8288000" cy="10010775"/>
            <a:chOff x="0" y="1"/>
            <a:chExt cx="18288000" cy="10010775"/>
          </a:xfrm>
        </p:grpSpPr>
        <p:sp>
          <p:nvSpPr>
            <p:cNvPr id="3" name="object 3"/>
            <p:cNvSpPr/>
            <p:nvPr/>
          </p:nvSpPr>
          <p:spPr>
            <a:xfrm>
              <a:off x="0" y="1"/>
              <a:ext cx="18288000" cy="5543550"/>
            </a:xfrm>
            <a:custGeom>
              <a:avLst/>
              <a:gdLst/>
              <a:ahLst/>
              <a:cxnLst/>
              <a:rect l="l" t="t" r="r" b="b"/>
              <a:pathLst>
                <a:path w="18288000" h="5543550">
                  <a:moveTo>
                    <a:pt x="18287998" y="5543549"/>
                  </a:moveTo>
                  <a:lnTo>
                    <a:pt x="0" y="5543549"/>
                  </a:lnTo>
                  <a:lnTo>
                    <a:pt x="0" y="0"/>
                  </a:lnTo>
                  <a:lnTo>
                    <a:pt x="18287998" y="0"/>
                  </a:lnTo>
                  <a:lnTo>
                    <a:pt x="18287998" y="5543549"/>
                  </a:lnTo>
                  <a:close/>
                </a:path>
              </a:pathLst>
            </a:custGeom>
            <a:solidFill>
              <a:srgbClr val="202E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"/>
              <a:ext cx="18287997" cy="51434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28848" y="4048126"/>
              <a:ext cx="16230600" cy="5962650"/>
            </a:xfrm>
            <a:custGeom>
              <a:avLst/>
              <a:gdLst/>
              <a:ahLst/>
              <a:cxnLst/>
              <a:rect l="l" t="t" r="r" b="b"/>
              <a:pathLst>
                <a:path w="16230600" h="5962650">
                  <a:moveTo>
                    <a:pt x="16230302" y="5962649"/>
                  </a:moveTo>
                  <a:lnTo>
                    <a:pt x="0" y="5962649"/>
                  </a:lnTo>
                  <a:lnTo>
                    <a:pt x="0" y="0"/>
                  </a:lnTo>
                  <a:lnTo>
                    <a:pt x="16230302" y="0"/>
                  </a:lnTo>
                  <a:lnTo>
                    <a:pt x="16230302" y="5962649"/>
                  </a:lnTo>
                  <a:close/>
                </a:path>
              </a:pathLst>
            </a:custGeom>
            <a:solidFill>
              <a:srgbClr val="076D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103361" y="4248073"/>
              <a:ext cx="13874115" cy="900430"/>
            </a:xfrm>
            <a:custGeom>
              <a:avLst/>
              <a:gdLst/>
              <a:ahLst/>
              <a:cxnLst/>
              <a:rect l="l" t="t" r="r" b="b"/>
              <a:pathLst>
                <a:path w="13874115" h="900429">
                  <a:moveTo>
                    <a:pt x="496849" y="397929"/>
                  </a:moveTo>
                  <a:lnTo>
                    <a:pt x="223583" y="397929"/>
                  </a:lnTo>
                  <a:lnTo>
                    <a:pt x="223583" y="348183"/>
                  </a:lnTo>
                  <a:lnTo>
                    <a:pt x="229920" y="293217"/>
                  </a:lnTo>
                  <a:lnTo>
                    <a:pt x="247573" y="245440"/>
                  </a:lnTo>
                  <a:lnTo>
                    <a:pt x="274472" y="207733"/>
                  </a:lnTo>
                  <a:lnTo>
                    <a:pt x="308571" y="182981"/>
                  </a:lnTo>
                  <a:lnTo>
                    <a:pt x="347789" y="174091"/>
                  </a:lnTo>
                  <a:lnTo>
                    <a:pt x="372630" y="174091"/>
                  </a:lnTo>
                  <a:lnTo>
                    <a:pt x="372630" y="0"/>
                  </a:lnTo>
                  <a:lnTo>
                    <a:pt x="347789" y="0"/>
                  </a:lnTo>
                  <a:lnTo>
                    <a:pt x="300672" y="3175"/>
                  </a:lnTo>
                  <a:lnTo>
                    <a:pt x="255447" y="12458"/>
                  </a:lnTo>
                  <a:lnTo>
                    <a:pt x="212559" y="27406"/>
                  </a:lnTo>
                  <a:lnTo>
                    <a:pt x="172402" y="47612"/>
                  </a:lnTo>
                  <a:lnTo>
                    <a:pt x="135407" y="72644"/>
                  </a:lnTo>
                  <a:lnTo>
                    <a:pt x="101993" y="102095"/>
                  </a:lnTo>
                  <a:lnTo>
                    <a:pt x="72567" y="135559"/>
                  </a:lnTo>
                  <a:lnTo>
                    <a:pt x="47561" y="172593"/>
                  </a:lnTo>
                  <a:lnTo>
                    <a:pt x="27381" y="212788"/>
                  </a:lnTo>
                  <a:lnTo>
                    <a:pt x="12446" y="255739"/>
                  </a:lnTo>
                  <a:lnTo>
                    <a:pt x="3187" y="301002"/>
                  </a:lnTo>
                  <a:lnTo>
                    <a:pt x="0" y="348183"/>
                  </a:lnTo>
                  <a:lnTo>
                    <a:pt x="0" y="895350"/>
                  </a:lnTo>
                  <a:lnTo>
                    <a:pt x="496849" y="895350"/>
                  </a:lnTo>
                  <a:lnTo>
                    <a:pt x="496849" y="397929"/>
                  </a:lnTo>
                  <a:close/>
                </a:path>
                <a:path w="13874115" h="900429">
                  <a:moveTo>
                    <a:pt x="1142746" y="397929"/>
                  </a:moveTo>
                  <a:lnTo>
                    <a:pt x="869480" y="397929"/>
                  </a:lnTo>
                  <a:lnTo>
                    <a:pt x="869480" y="348183"/>
                  </a:lnTo>
                  <a:lnTo>
                    <a:pt x="875817" y="293217"/>
                  </a:lnTo>
                  <a:lnTo>
                    <a:pt x="893470" y="245440"/>
                  </a:lnTo>
                  <a:lnTo>
                    <a:pt x="920369" y="207733"/>
                  </a:lnTo>
                  <a:lnTo>
                    <a:pt x="954455" y="182981"/>
                  </a:lnTo>
                  <a:lnTo>
                    <a:pt x="993686" y="174091"/>
                  </a:lnTo>
                  <a:lnTo>
                    <a:pt x="1018527" y="174091"/>
                  </a:lnTo>
                  <a:lnTo>
                    <a:pt x="1018527" y="0"/>
                  </a:lnTo>
                  <a:lnTo>
                    <a:pt x="993686" y="0"/>
                  </a:lnTo>
                  <a:lnTo>
                    <a:pt x="946569" y="3175"/>
                  </a:lnTo>
                  <a:lnTo>
                    <a:pt x="901344" y="12458"/>
                  </a:lnTo>
                  <a:lnTo>
                    <a:pt x="858456" y="27406"/>
                  </a:lnTo>
                  <a:lnTo>
                    <a:pt x="818299" y="47612"/>
                  </a:lnTo>
                  <a:lnTo>
                    <a:pt x="781304" y="72644"/>
                  </a:lnTo>
                  <a:lnTo>
                    <a:pt x="747890" y="102095"/>
                  </a:lnTo>
                  <a:lnTo>
                    <a:pt x="718464" y="135559"/>
                  </a:lnTo>
                  <a:lnTo>
                    <a:pt x="693458" y="172593"/>
                  </a:lnTo>
                  <a:lnTo>
                    <a:pt x="673277" y="212788"/>
                  </a:lnTo>
                  <a:lnTo>
                    <a:pt x="658342" y="255739"/>
                  </a:lnTo>
                  <a:lnTo>
                    <a:pt x="649084" y="301002"/>
                  </a:lnTo>
                  <a:lnTo>
                    <a:pt x="645896" y="348183"/>
                  </a:lnTo>
                  <a:lnTo>
                    <a:pt x="645896" y="895350"/>
                  </a:lnTo>
                  <a:lnTo>
                    <a:pt x="1142746" y="895350"/>
                  </a:lnTo>
                  <a:lnTo>
                    <a:pt x="1142746" y="397929"/>
                  </a:lnTo>
                  <a:close/>
                </a:path>
                <a:path w="13874115" h="900429">
                  <a:moveTo>
                    <a:pt x="13227685" y="4762"/>
                  </a:moveTo>
                  <a:lnTo>
                    <a:pt x="12730848" y="4762"/>
                  </a:lnTo>
                  <a:lnTo>
                    <a:pt x="12730848" y="502170"/>
                  </a:lnTo>
                  <a:lnTo>
                    <a:pt x="13004114" y="502170"/>
                  </a:lnTo>
                  <a:lnTo>
                    <a:pt x="13004114" y="551916"/>
                  </a:lnTo>
                  <a:lnTo>
                    <a:pt x="12997777" y="606882"/>
                  </a:lnTo>
                  <a:lnTo>
                    <a:pt x="12980124" y="654659"/>
                  </a:lnTo>
                  <a:lnTo>
                    <a:pt x="12953225" y="692378"/>
                  </a:lnTo>
                  <a:lnTo>
                    <a:pt x="12919126" y="717118"/>
                  </a:lnTo>
                  <a:lnTo>
                    <a:pt x="12879908" y="726008"/>
                  </a:lnTo>
                  <a:lnTo>
                    <a:pt x="12855054" y="726008"/>
                  </a:lnTo>
                  <a:lnTo>
                    <a:pt x="12855054" y="900112"/>
                  </a:lnTo>
                  <a:lnTo>
                    <a:pt x="12879908" y="900112"/>
                  </a:lnTo>
                  <a:lnTo>
                    <a:pt x="12927025" y="896924"/>
                  </a:lnTo>
                  <a:lnTo>
                    <a:pt x="12972250" y="887641"/>
                  </a:lnTo>
                  <a:lnTo>
                    <a:pt x="13015138" y="872693"/>
                  </a:lnTo>
                  <a:lnTo>
                    <a:pt x="13055295" y="852500"/>
                  </a:lnTo>
                  <a:lnTo>
                    <a:pt x="13092290" y="827455"/>
                  </a:lnTo>
                  <a:lnTo>
                    <a:pt x="13125704" y="798004"/>
                  </a:lnTo>
                  <a:lnTo>
                    <a:pt x="13155130" y="764540"/>
                  </a:lnTo>
                  <a:lnTo>
                    <a:pt x="13180136" y="727506"/>
                  </a:lnTo>
                  <a:lnTo>
                    <a:pt x="13200317" y="687311"/>
                  </a:lnTo>
                  <a:lnTo>
                    <a:pt x="13215239" y="644359"/>
                  </a:lnTo>
                  <a:lnTo>
                    <a:pt x="13224510" y="599097"/>
                  </a:lnTo>
                  <a:lnTo>
                    <a:pt x="13227685" y="551916"/>
                  </a:lnTo>
                  <a:lnTo>
                    <a:pt x="13227685" y="4762"/>
                  </a:lnTo>
                  <a:close/>
                </a:path>
                <a:path w="13874115" h="900429">
                  <a:moveTo>
                    <a:pt x="13873582" y="4762"/>
                  </a:moveTo>
                  <a:lnTo>
                    <a:pt x="13376745" y="4762"/>
                  </a:lnTo>
                  <a:lnTo>
                    <a:pt x="13376745" y="502170"/>
                  </a:lnTo>
                  <a:lnTo>
                    <a:pt x="13650011" y="502170"/>
                  </a:lnTo>
                  <a:lnTo>
                    <a:pt x="13650011" y="551916"/>
                  </a:lnTo>
                  <a:lnTo>
                    <a:pt x="13643661" y="606882"/>
                  </a:lnTo>
                  <a:lnTo>
                    <a:pt x="13626021" y="654659"/>
                  </a:lnTo>
                  <a:lnTo>
                    <a:pt x="13599109" y="692378"/>
                  </a:lnTo>
                  <a:lnTo>
                    <a:pt x="13565023" y="717118"/>
                  </a:lnTo>
                  <a:lnTo>
                    <a:pt x="13525792" y="726008"/>
                  </a:lnTo>
                  <a:lnTo>
                    <a:pt x="13500951" y="726008"/>
                  </a:lnTo>
                  <a:lnTo>
                    <a:pt x="13500951" y="900112"/>
                  </a:lnTo>
                  <a:lnTo>
                    <a:pt x="13525792" y="900112"/>
                  </a:lnTo>
                  <a:lnTo>
                    <a:pt x="13572922" y="896924"/>
                  </a:lnTo>
                  <a:lnTo>
                    <a:pt x="13618134" y="887641"/>
                  </a:lnTo>
                  <a:lnTo>
                    <a:pt x="13661035" y="872693"/>
                  </a:lnTo>
                  <a:lnTo>
                    <a:pt x="13701179" y="852500"/>
                  </a:lnTo>
                  <a:lnTo>
                    <a:pt x="13738174" y="827455"/>
                  </a:lnTo>
                  <a:lnTo>
                    <a:pt x="13771601" y="798004"/>
                  </a:lnTo>
                  <a:lnTo>
                    <a:pt x="13801014" y="764540"/>
                  </a:lnTo>
                  <a:lnTo>
                    <a:pt x="13826033" y="727506"/>
                  </a:lnTo>
                  <a:lnTo>
                    <a:pt x="13846213" y="687311"/>
                  </a:lnTo>
                  <a:lnTo>
                    <a:pt x="13861136" y="644359"/>
                  </a:lnTo>
                  <a:lnTo>
                    <a:pt x="13870407" y="599097"/>
                  </a:lnTo>
                  <a:lnTo>
                    <a:pt x="13873582" y="551916"/>
                  </a:lnTo>
                  <a:lnTo>
                    <a:pt x="13873582" y="4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207891" y="1543687"/>
            <a:ext cx="5872480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240">
                <a:solidFill>
                  <a:srgbClr val="FFFFFF"/>
                </a:solidFill>
              </a:rPr>
              <a:t>I</a:t>
            </a:r>
            <a:r>
              <a:rPr dirty="0" sz="7200" spc="360">
                <a:solidFill>
                  <a:srgbClr val="FFFFFF"/>
                </a:solidFill>
              </a:rPr>
              <a:t>n</a:t>
            </a:r>
            <a:r>
              <a:rPr dirty="0" sz="7200" spc="240">
                <a:solidFill>
                  <a:srgbClr val="FFFFFF"/>
                </a:solidFill>
              </a:rPr>
              <a:t>t</a:t>
            </a:r>
            <a:r>
              <a:rPr dirty="0" sz="7200" spc="-150">
                <a:solidFill>
                  <a:srgbClr val="FFFFFF"/>
                </a:solidFill>
              </a:rPr>
              <a:t>r</a:t>
            </a:r>
            <a:r>
              <a:rPr dirty="0" sz="7200" spc="625">
                <a:solidFill>
                  <a:srgbClr val="FFFFFF"/>
                </a:solidFill>
              </a:rPr>
              <a:t>o</a:t>
            </a:r>
            <a:r>
              <a:rPr dirty="0" sz="7200" spc="735">
                <a:solidFill>
                  <a:srgbClr val="FFFFFF"/>
                </a:solidFill>
              </a:rPr>
              <a:t>d</a:t>
            </a:r>
            <a:r>
              <a:rPr dirty="0" sz="7200" spc="300">
                <a:solidFill>
                  <a:srgbClr val="FFFFFF"/>
                </a:solidFill>
              </a:rPr>
              <a:t>u</a:t>
            </a:r>
            <a:r>
              <a:rPr dirty="0" sz="7200" spc="815">
                <a:solidFill>
                  <a:srgbClr val="FFFFFF"/>
                </a:solidFill>
              </a:rPr>
              <a:t>c</a:t>
            </a:r>
            <a:r>
              <a:rPr dirty="0" sz="7200" spc="240">
                <a:solidFill>
                  <a:srgbClr val="FFFFFF"/>
                </a:solidFill>
              </a:rPr>
              <a:t>t</a:t>
            </a:r>
            <a:r>
              <a:rPr dirty="0" sz="7200" spc="-90">
                <a:solidFill>
                  <a:srgbClr val="FFFFFF"/>
                </a:solidFill>
              </a:rPr>
              <a:t>i</a:t>
            </a:r>
            <a:r>
              <a:rPr dirty="0" sz="7200" spc="625">
                <a:solidFill>
                  <a:srgbClr val="FFFFFF"/>
                </a:solidFill>
              </a:rPr>
              <a:t>o</a:t>
            </a:r>
            <a:r>
              <a:rPr dirty="0" sz="7200" spc="360">
                <a:solidFill>
                  <a:srgbClr val="FFFFFF"/>
                </a:solidFill>
              </a:rPr>
              <a:t>n</a:t>
            </a:r>
            <a:endParaRPr sz="7200"/>
          </a:p>
        </p:txBody>
      </p:sp>
      <p:sp>
        <p:nvSpPr>
          <p:cNvPr id="8" name="object 8"/>
          <p:cNvSpPr txBox="1"/>
          <p:nvPr/>
        </p:nvSpPr>
        <p:spPr>
          <a:xfrm>
            <a:off x="1607273" y="6163111"/>
            <a:ext cx="15073630" cy="2168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07800"/>
              </a:lnSpc>
              <a:spcBef>
                <a:spcPts val="100"/>
              </a:spcBef>
            </a:pPr>
            <a:r>
              <a:rPr dirty="0" sz="4350" spc="-160" b="1">
                <a:solidFill>
                  <a:srgbClr val="202E59"/>
                </a:solidFill>
                <a:latin typeface="Tahoma"/>
                <a:cs typeface="Tahoma"/>
              </a:rPr>
              <a:t>Our</a:t>
            </a:r>
            <a:r>
              <a:rPr dirty="0" sz="4350" spc="-120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4350" spc="-135" b="1">
                <a:solidFill>
                  <a:srgbClr val="202E59"/>
                </a:solidFill>
                <a:latin typeface="Tahoma"/>
                <a:cs typeface="Tahoma"/>
              </a:rPr>
              <a:t>web</a:t>
            </a:r>
            <a:r>
              <a:rPr dirty="0" sz="4350" spc="-120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4350" spc="-160" b="1">
                <a:solidFill>
                  <a:srgbClr val="202E59"/>
                </a:solidFill>
                <a:latin typeface="Tahoma"/>
                <a:cs typeface="Tahoma"/>
              </a:rPr>
              <a:t>application,</a:t>
            </a:r>
            <a:r>
              <a:rPr dirty="0" sz="4350" spc="-120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4350" spc="-160" b="1">
                <a:solidFill>
                  <a:srgbClr val="202E59"/>
                </a:solidFill>
                <a:latin typeface="Tahoma"/>
                <a:cs typeface="Tahoma"/>
              </a:rPr>
              <a:t>designed</a:t>
            </a:r>
            <a:r>
              <a:rPr dirty="0" sz="4350" spc="-120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4350" spc="-190" b="1">
                <a:solidFill>
                  <a:srgbClr val="202E59"/>
                </a:solidFill>
                <a:latin typeface="Tahoma"/>
                <a:cs typeface="Tahoma"/>
              </a:rPr>
              <a:t>with</a:t>
            </a:r>
            <a:r>
              <a:rPr dirty="0" sz="4350" spc="-120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4350" spc="40" b="1">
                <a:solidFill>
                  <a:srgbClr val="202E59"/>
                </a:solidFill>
                <a:latin typeface="Tahoma"/>
                <a:cs typeface="Tahoma"/>
              </a:rPr>
              <a:t>a</a:t>
            </a:r>
            <a:r>
              <a:rPr dirty="0" sz="4350" spc="-120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4350" spc="-114" b="1">
                <a:solidFill>
                  <a:srgbClr val="202E59"/>
                </a:solidFill>
                <a:latin typeface="Tahoma"/>
                <a:cs typeface="Tahoma"/>
              </a:rPr>
              <a:t>goal </a:t>
            </a:r>
            <a:r>
              <a:rPr dirty="0" sz="4350" spc="-200" b="1">
                <a:solidFill>
                  <a:srgbClr val="202E59"/>
                </a:solidFill>
                <a:latin typeface="Tahoma"/>
                <a:cs typeface="Tahoma"/>
              </a:rPr>
              <a:t>to</a:t>
            </a:r>
            <a:r>
              <a:rPr dirty="0" sz="4350" spc="-120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4350" spc="-200" b="1">
                <a:solidFill>
                  <a:srgbClr val="202E59"/>
                </a:solidFill>
                <a:latin typeface="Tahoma"/>
                <a:cs typeface="Tahoma"/>
              </a:rPr>
              <a:t>make</a:t>
            </a:r>
            <a:r>
              <a:rPr dirty="0" sz="4350" spc="-120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4350" spc="-175" b="1">
                <a:solidFill>
                  <a:srgbClr val="202E59"/>
                </a:solidFill>
                <a:latin typeface="Tahoma"/>
                <a:cs typeface="Tahoma"/>
              </a:rPr>
              <a:t>people </a:t>
            </a:r>
            <a:r>
              <a:rPr dirty="0" sz="4350" spc="-1260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4350" spc="-210" b="1">
                <a:solidFill>
                  <a:srgbClr val="202E59"/>
                </a:solidFill>
                <a:latin typeface="Tahoma"/>
                <a:cs typeface="Tahoma"/>
              </a:rPr>
              <a:t>life</a:t>
            </a:r>
            <a:r>
              <a:rPr dirty="0" sz="4350" spc="-120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4350" spc="-165" b="1">
                <a:solidFill>
                  <a:srgbClr val="202E59"/>
                </a:solidFill>
                <a:latin typeface="Tahoma"/>
                <a:cs typeface="Tahoma"/>
              </a:rPr>
              <a:t>easier</a:t>
            </a:r>
            <a:r>
              <a:rPr dirty="0" sz="4350" spc="-114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4350" spc="-145" b="1">
                <a:solidFill>
                  <a:srgbClr val="202E59"/>
                </a:solidFill>
                <a:latin typeface="Tahoma"/>
                <a:cs typeface="Tahoma"/>
              </a:rPr>
              <a:t>by</a:t>
            </a:r>
            <a:r>
              <a:rPr dirty="0" sz="4350" spc="-120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4350" spc="-190" b="1">
                <a:solidFill>
                  <a:srgbClr val="202E59"/>
                </a:solidFill>
                <a:latin typeface="Tahoma"/>
                <a:cs typeface="Tahoma"/>
              </a:rPr>
              <a:t>making</a:t>
            </a:r>
            <a:r>
              <a:rPr dirty="0" sz="4350" spc="-114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4350" spc="-225" b="1">
                <a:solidFill>
                  <a:srgbClr val="202E59"/>
                </a:solidFill>
                <a:latin typeface="Tahoma"/>
                <a:cs typeface="Tahoma"/>
              </a:rPr>
              <a:t>the</a:t>
            </a:r>
            <a:r>
              <a:rPr dirty="0" sz="4350" spc="-120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4350" spc="-130" b="1">
                <a:solidFill>
                  <a:srgbClr val="202E59"/>
                </a:solidFill>
                <a:latin typeface="Tahoma"/>
                <a:cs typeface="Tahoma"/>
              </a:rPr>
              <a:t>diagnosis</a:t>
            </a:r>
            <a:r>
              <a:rPr dirty="0" sz="4350" spc="-114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4350" spc="-150" b="1">
                <a:solidFill>
                  <a:srgbClr val="202E59"/>
                </a:solidFill>
                <a:latin typeface="Tahoma"/>
                <a:cs typeface="Tahoma"/>
              </a:rPr>
              <a:t>process</a:t>
            </a:r>
            <a:r>
              <a:rPr dirty="0" sz="4350" spc="-114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4350" spc="-175" b="1">
                <a:solidFill>
                  <a:srgbClr val="202E59"/>
                </a:solidFill>
                <a:latin typeface="Tahoma"/>
                <a:cs typeface="Tahoma"/>
              </a:rPr>
              <a:t>faster,</a:t>
            </a:r>
            <a:r>
              <a:rPr dirty="0" sz="4350" spc="-120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4350" spc="-190" b="1">
                <a:solidFill>
                  <a:srgbClr val="202E59"/>
                </a:solidFill>
                <a:latin typeface="Tahoma"/>
                <a:cs typeface="Tahoma"/>
              </a:rPr>
              <a:t>easier, </a:t>
            </a:r>
            <a:r>
              <a:rPr dirty="0" sz="4350" spc="-18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4350" spc="-300" b="1">
                <a:solidFill>
                  <a:srgbClr val="202E59"/>
                </a:solidFill>
                <a:latin typeface="Tahoma"/>
                <a:cs typeface="Tahoma"/>
              </a:rPr>
              <a:t>m</a:t>
            </a:r>
            <a:r>
              <a:rPr dirty="0" sz="4350" spc="-170" b="1">
                <a:solidFill>
                  <a:srgbClr val="202E59"/>
                </a:solidFill>
                <a:latin typeface="Tahoma"/>
                <a:cs typeface="Tahoma"/>
              </a:rPr>
              <a:t>o</a:t>
            </a:r>
            <a:r>
              <a:rPr dirty="0" sz="4350" spc="-260" b="1">
                <a:solidFill>
                  <a:srgbClr val="202E59"/>
                </a:solidFill>
                <a:latin typeface="Tahoma"/>
                <a:cs typeface="Tahoma"/>
              </a:rPr>
              <a:t>r</a:t>
            </a:r>
            <a:r>
              <a:rPr dirty="0" sz="4350" spc="-215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4350" spc="-120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4350" spc="-220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4350" spc="-245" b="1">
                <a:solidFill>
                  <a:srgbClr val="202E59"/>
                </a:solidFill>
                <a:latin typeface="Tahoma"/>
                <a:cs typeface="Tahoma"/>
              </a:rPr>
              <a:t>l</a:t>
            </a:r>
            <a:r>
              <a:rPr dirty="0" sz="4350" spc="-220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4350" spc="-85" b="1">
                <a:solidFill>
                  <a:srgbClr val="202E59"/>
                </a:solidFill>
                <a:latin typeface="Tahoma"/>
                <a:cs typeface="Tahoma"/>
              </a:rPr>
              <a:t>g</a:t>
            </a:r>
            <a:r>
              <a:rPr dirty="0" sz="4350" spc="35" b="1">
                <a:solidFill>
                  <a:srgbClr val="202E59"/>
                </a:solidFill>
                <a:latin typeface="Tahoma"/>
                <a:cs typeface="Tahoma"/>
              </a:rPr>
              <a:t>a</a:t>
            </a:r>
            <a:r>
              <a:rPr dirty="0" sz="4350" spc="-215" b="1">
                <a:solidFill>
                  <a:srgbClr val="202E59"/>
                </a:solidFill>
                <a:latin typeface="Tahoma"/>
                <a:cs typeface="Tahoma"/>
              </a:rPr>
              <a:t>n</a:t>
            </a:r>
            <a:r>
              <a:rPr dirty="0" sz="4350" spc="-235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4350" spc="-120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4350" spc="35" b="1">
                <a:solidFill>
                  <a:srgbClr val="202E59"/>
                </a:solidFill>
                <a:latin typeface="Tahoma"/>
                <a:cs typeface="Tahoma"/>
              </a:rPr>
              <a:t>a</a:t>
            </a:r>
            <a:r>
              <a:rPr dirty="0" sz="4350" spc="-215" b="1">
                <a:solidFill>
                  <a:srgbClr val="202E59"/>
                </a:solidFill>
                <a:latin typeface="Tahoma"/>
                <a:cs typeface="Tahoma"/>
              </a:rPr>
              <a:t>n</a:t>
            </a:r>
            <a:r>
              <a:rPr dirty="0" sz="4350" spc="-95" b="1">
                <a:solidFill>
                  <a:srgbClr val="202E59"/>
                </a:solidFill>
                <a:latin typeface="Tahoma"/>
                <a:cs typeface="Tahoma"/>
              </a:rPr>
              <a:t>d</a:t>
            </a:r>
            <a:r>
              <a:rPr dirty="0" sz="4350" spc="-120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4350" spc="-300" b="1">
                <a:solidFill>
                  <a:srgbClr val="202E59"/>
                </a:solidFill>
                <a:latin typeface="Tahoma"/>
                <a:cs typeface="Tahoma"/>
              </a:rPr>
              <a:t>m</a:t>
            </a:r>
            <a:r>
              <a:rPr dirty="0" sz="4350" spc="-170" b="1">
                <a:solidFill>
                  <a:srgbClr val="202E59"/>
                </a:solidFill>
                <a:latin typeface="Tahoma"/>
                <a:cs typeface="Tahoma"/>
              </a:rPr>
              <a:t>o</a:t>
            </a:r>
            <a:r>
              <a:rPr dirty="0" sz="4350" spc="-100" b="1">
                <a:solidFill>
                  <a:srgbClr val="202E59"/>
                </a:solidFill>
                <a:latin typeface="Tahoma"/>
                <a:cs typeface="Tahoma"/>
              </a:rPr>
              <a:t>d</a:t>
            </a:r>
            <a:r>
              <a:rPr dirty="0" sz="4350" spc="-220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4350" spc="-260" b="1">
                <a:solidFill>
                  <a:srgbClr val="202E59"/>
                </a:solidFill>
                <a:latin typeface="Tahoma"/>
                <a:cs typeface="Tahoma"/>
              </a:rPr>
              <a:t>r</a:t>
            </a:r>
            <a:r>
              <a:rPr dirty="0" sz="4350" spc="-215" b="1">
                <a:solidFill>
                  <a:srgbClr val="202E59"/>
                </a:solidFill>
                <a:latin typeface="Tahoma"/>
                <a:cs typeface="Tahoma"/>
              </a:rPr>
              <a:t>n</a:t>
            </a:r>
            <a:r>
              <a:rPr dirty="0" sz="4350" spc="-320" b="1">
                <a:solidFill>
                  <a:srgbClr val="202E59"/>
                </a:solidFill>
                <a:latin typeface="Tahoma"/>
                <a:cs typeface="Tahoma"/>
              </a:rPr>
              <a:t>.</a:t>
            </a:r>
            <a:endParaRPr sz="435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00495" y="4948160"/>
            <a:ext cx="5887085" cy="85725"/>
          </a:xfrm>
          <a:custGeom>
            <a:avLst/>
            <a:gdLst/>
            <a:ahLst/>
            <a:cxnLst/>
            <a:rect l="l" t="t" r="r" b="b"/>
            <a:pathLst>
              <a:path w="5887084" h="85725">
                <a:moveTo>
                  <a:pt x="1535506" y="0"/>
                </a:moveTo>
                <a:lnTo>
                  <a:pt x="0" y="0"/>
                </a:lnTo>
                <a:lnTo>
                  <a:pt x="0" y="85725"/>
                </a:lnTo>
                <a:lnTo>
                  <a:pt x="1535506" y="85725"/>
                </a:lnTo>
                <a:lnTo>
                  <a:pt x="1535506" y="0"/>
                </a:lnTo>
                <a:close/>
              </a:path>
              <a:path w="5887084" h="85725">
                <a:moveTo>
                  <a:pt x="5886894" y="0"/>
                </a:moveTo>
                <a:lnTo>
                  <a:pt x="2190597" y="0"/>
                </a:lnTo>
                <a:lnTo>
                  <a:pt x="2190597" y="85725"/>
                </a:lnTo>
                <a:lnTo>
                  <a:pt x="5886894" y="85725"/>
                </a:lnTo>
                <a:lnTo>
                  <a:pt x="588689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187799" y="3973426"/>
            <a:ext cx="591248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705" b="1">
                <a:solidFill>
                  <a:srgbClr val="FFFFFF"/>
                </a:solidFill>
                <a:latin typeface="Trebuchet MS"/>
                <a:cs typeface="Trebuchet MS"/>
                <a:hlinkClick r:id="rId3"/>
              </a:rPr>
              <a:t>D</a:t>
            </a:r>
            <a:r>
              <a:rPr dirty="0" sz="7200" spc="-90" b="1">
                <a:solidFill>
                  <a:srgbClr val="FFFFFF"/>
                </a:solidFill>
                <a:latin typeface="Trebuchet MS"/>
                <a:cs typeface="Trebuchet MS"/>
                <a:hlinkClick r:id="rId3"/>
              </a:rPr>
              <a:t>i</a:t>
            </a:r>
            <a:r>
              <a:rPr dirty="0" sz="7200" spc="1130" b="1">
                <a:solidFill>
                  <a:srgbClr val="FFFFFF"/>
                </a:solidFill>
                <a:latin typeface="Trebuchet MS"/>
                <a:cs typeface="Trebuchet MS"/>
                <a:hlinkClick r:id="rId3"/>
              </a:rPr>
              <a:t>a</a:t>
            </a:r>
            <a:r>
              <a:rPr dirty="0" sz="7200" spc="1215" b="1">
                <a:solidFill>
                  <a:srgbClr val="FFFFFF"/>
                </a:solidFill>
                <a:latin typeface="Trebuchet MS"/>
                <a:cs typeface="Trebuchet MS"/>
                <a:hlinkClick r:id="rId3"/>
              </a:rPr>
              <a:t>g</a:t>
            </a:r>
            <a:r>
              <a:rPr dirty="0" sz="7200" spc="360" b="1">
                <a:solidFill>
                  <a:srgbClr val="FFFFFF"/>
                </a:solidFill>
                <a:latin typeface="Trebuchet MS"/>
                <a:cs typeface="Trebuchet MS"/>
                <a:hlinkClick r:id="rId3"/>
              </a:rPr>
              <a:t>n</a:t>
            </a:r>
            <a:r>
              <a:rPr dirty="0" sz="7200" spc="625" b="1">
                <a:solidFill>
                  <a:srgbClr val="FFFFFF"/>
                </a:solidFill>
                <a:latin typeface="Trebuchet MS"/>
                <a:cs typeface="Trebuchet MS"/>
                <a:hlinkClick r:id="rId3"/>
              </a:rPr>
              <a:t>o</a:t>
            </a:r>
            <a:r>
              <a:rPr dirty="0" sz="7200" spc="675" b="1">
                <a:solidFill>
                  <a:srgbClr val="FFFFFF"/>
                </a:solidFill>
                <a:latin typeface="Trebuchet MS"/>
                <a:cs typeface="Trebuchet MS"/>
                <a:hlinkClick r:id="rId3"/>
              </a:rPr>
              <a:t>s</a:t>
            </a:r>
            <a:r>
              <a:rPr dirty="0" sz="7200" spc="380" b="1">
                <a:solidFill>
                  <a:srgbClr val="FFFFFF"/>
                </a:solidFill>
                <a:latin typeface="Trebuchet MS"/>
                <a:cs typeface="Trebuchet MS"/>
                <a:hlinkClick r:id="rId3"/>
              </a:rPr>
              <a:t>e</a:t>
            </a:r>
            <a:r>
              <a:rPr dirty="0" sz="7200" spc="1655" b="1">
                <a:solidFill>
                  <a:srgbClr val="FFFFFF"/>
                </a:solidFill>
                <a:latin typeface="Trebuchet MS"/>
                <a:cs typeface="Trebuchet MS"/>
                <a:hlinkClick r:id="rId3"/>
              </a:rPr>
              <a:t>M</a:t>
            </a:r>
            <a:r>
              <a:rPr dirty="0" sz="7200" spc="380" b="1">
                <a:solidFill>
                  <a:srgbClr val="FFFFFF"/>
                </a:solidFill>
                <a:latin typeface="Trebuchet MS"/>
                <a:cs typeface="Trebuchet MS"/>
                <a:hlinkClick r:id="rId3"/>
              </a:rPr>
              <a:t>e</a:t>
            </a:r>
            <a:endParaRPr sz="7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02E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2017051"/>
            <a:ext cx="5151755" cy="7442200"/>
          </a:xfrm>
          <a:custGeom>
            <a:avLst/>
            <a:gdLst/>
            <a:ahLst/>
            <a:cxnLst/>
            <a:rect l="l" t="t" r="r" b="b"/>
            <a:pathLst>
              <a:path w="5151755" h="7442200">
                <a:moveTo>
                  <a:pt x="3533775" y="1674837"/>
                </a:moveTo>
                <a:lnTo>
                  <a:pt x="3527844" y="1667395"/>
                </a:lnTo>
                <a:lnTo>
                  <a:pt x="3524948" y="1663814"/>
                </a:lnTo>
                <a:lnTo>
                  <a:pt x="3533775" y="1674837"/>
                </a:lnTo>
                <a:close/>
              </a:path>
              <a:path w="5151755" h="7442200">
                <a:moveTo>
                  <a:pt x="3558197" y="1705508"/>
                </a:moveTo>
                <a:lnTo>
                  <a:pt x="3551517" y="1697075"/>
                </a:lnTo>
                <a:lnTo>
                  <a:pt x="3556063" y="1702892"/>
                </a:lnTo>
                <a:lnTo>
                  <a:pt x="3558197" y="1705508"/>
                </a:lnTo>
                <a:close/>
              </a:path>
              <a:path w="5151755" h="7442200">
                <a:moveTo>
                  <a:pt x="3566033" y="1715262"/>
                </a:moveTo>
                <a:lnTo>
                  <a:pt x="3561003" y="1708950"/>
                </a:lnTo>
                <a:lnTo>
                  <a:pt x="3558197" y="1705508"/>
                </a:lnTo>
                <a:lnTo>
                  <a:pt x="3560610" y="1708556"/>
                </a:lnTo>
                <a:lnTo>
                  <a:pt x="3566033" y="1715262"/>
                </a:lnTo>
                <a:close/>
              </a:path>
              <a:path w="5151755" h="7442200">
                <a:moveTo>
                  <a:pt x="3610368" y="1771065"/>
                </a:moveTo>
                <a:lnTo>
                  <a:pt x="3566909" y="1716366"/>
                </a:lnTo>
                <a:lnTo>
                  <a:pt x="3571773" y="1722589"/>
                </a:lnTo>
                <a:lnTo>
                  <a:pt x="3610368" y="1771065"/>
                </a:lnTo>
                <a:close/>
              </a:path>
              <a:path w="5151755" h="7442200">
                <a:moveTo>
                  <a:pt x="3624338" y="1788642"/>
                </a:moveTo>
                <a:lnTo>
                  <a:pt x="3623678" y="1787753"/>
                </a:lnTo>
                <a:lnTo>
                  <a:pt x="3622510" y="1786318"/>
                </a:lnTo>
                <a:lnTo>
                  <a:pt x="3620986" y="1784413"/>
                </a:lnTo>
                <a:lnTo>
                  <a:pt x="3623564" y="1787677"/>
                </a:lnTo>
                <a:lnTo>
                  <a:pt x="3624338" y="1788642"/>
                </a:lnTo>
                <a:close/>
              </a:path>
              <a:path w="5151755" h="7442200">
                <a:moveTo>
                  <a:pt x="4124706" y="3716134"/>
                </a:moveTo>
                <a:lnTo>
                  <a:pt x="4123601" y="3665334"/>
                </a:lnTo>
                <a:lnTo>
                  <a:pt x="4120311" y="3627234"/>
                </a:lnTo>
                <a:lnTo>
                  <a:pt x="4114876" y="3576434"/>
                </a:lnTo>
                <a:lnTo>
                  <a:pt x="4107357" y="3525634"/>
                </a:lnTo>
                <a:lnTo>
                  <a:pt x="4097807" y="3487534"/>
                </a:lnTo>
                <a:lnTo>
                  <a:pt x="4086263" y="3436734"/>
                </a:lnTo>
                <a:lnTo>
                  <a:pt x="4072775" y="3398634"/>
                </a:lnTo>
                <a:lnTo>
                  <a:pt x="4057396" y="3347834"/>
                </a:lnTo>
                <a:lnTo>
                  <a:pt x="4040187" y="3309734"/>
                </a:lnTo>
                <a:lnTo>
                  <a:pt x="4021175" y="3271634"/>
                </a:lnTo>
                <a:lnTo>
                  <a:pt x="4000436" y="3233534"/>
                </a:lnTo>
                <a:lnTo>
                  <a:pt x="3977983" y="3195434"/>
                </a:lnTo>
                <a:lnTo>
                  <a:pt x="3953903" y="3157334"/>
                </a:lnTo>
                <a:lnTo>
                  <a:pt x="3928224" y="3119234"/>
                </a:lnTo>
                <a:lnTo>
                  <a:pt x="3900995" y="3081134"/>
                </a:lnTo>
                <a:lnTo>
                  <a:pt x="3872268" y="3043034"/>
                </a:lnTo>
                <a:lnTo>
                  <a:pt x="3842105" y="3017634"/>
                </a:lnTo>
                <a:lnTo>
                  <a:pt x="3810533" y="2979534"/>
                </a:lnTo>
                <a:lnTo>
                  <a:pt x="3777615" y="2954134"/>
                </a:lnTo>
                <a:lnTo>
                  <a:pt x="3743401" y="2928734"/>
                </a:lnTo>
                <a:lnTo>
                  <a:pt x="3707930" y="2890634"/>
                </a:lnTo>
                <a:lnTo>
                  <a:pt x="3671265" y="2865234"/>
                </a:lnTo>
                <a:lnTo>
                  <a:pt x="3633444" y="2852534"/>
                </a:lnTo>
                <a:lnTo>
                  <a:pt x="3594519" y="2827134"/>
                </a:lnTo>
                <a:lnTo>
                  <a:pt x="3554552" y="2801734"/>
                </a:lnTo>
                <a:lnTo>
                  <a:pt x="3513569" y="2789034"/>
                </a:lnTo>
                <a:lnTo>
                  <a:pt x="3471634" y="2763634"/>
                </a:lnTo>
                <a:lnTo>
                  <a:pt x="3428796" y="2750934"/>
                </a:lnTo>
                <a:lnTo>
                  <a:pt x="3295332" y="2712834"/>
                </a:lnTo>
                <a:lnTo>
                  <a:pt x="3249371" y="2712834"/>
                </a:lnTo>
                <a:lnTo>
                  <a:pt x="3202736" y="2700134"/>
                </a:lnTo>
                <a:lnTo>
                  <a:pt x="2442299" y="2700134"/>
                </a:lnTo>
                <a:lnTo>
                  <a:pt x="2442299" y="2039734"/>
                </a:lnTo>
                <a:lnTo>
                  <a:pt x="2441181" y="1988934"/>
                </a:lnTo>
                <a:lnTo>
                  <a:pt x="2437892" y="1938134"/>
                </a:lnTo>
                <a:lnTo>
                  <a:pt x="2432456" y="1887334"/>
                </a:lnTo>
                <a:lnTo>
                  <a:pt x="2424938" y="1849234"/>
                </a:lnTo>
                <a:lnTo>
                  <a:pt x="2415387" y="1798434"/>
                </a:lnTo>
                <a:lnTo>
                  <a:pt x="2403843" y="1760334"/>
                </a:lnTo>
                <a:lnTo>
                  <a:pt x="2390356" y="1709534"/>
                </a:lnTo>
                <a:lnTo>
                  <a:pt x="2374989" y="1671434"/>
                </a:lnTo>
                <a:lnTo>
                  <a:pt x="2357767" y="1633334"/>
                </a:lnTo>
                <a:lnTo>
                  <a:pt x="2338755" y="1582534"/>
                </a:lnTo>
                <a:lnTo>
                  <a:pt x="2318016" y="1544434"/>
                </a:lnTo>
                <a:lnTo>
                  <a:pt x="2310536" y="1531734"/>
                </a:lnTo>
                <a:lnTo>
                  <a:pt x="2295575" y="1506334"/>
                </a:lnTo>
                <a:lnTo>
                  <a:pt x="2271484" y="1468234"/>
                </a:lnTo>
                <a:lnTo>
                  <a:pt x="2245804" y="1430134"/>
                </a:lnTo>
                <a:lnTo>
                  <a:pt x="2218575" y="1404734"/>
                </a:lnTo>
                <a:lnTo>
                  <a:pt x="2189848" y="1366634"/>
                </a:lnTo>
                <a:lnTo>
                  <a:pt x="2159685" y="1328534"/>
                </a:lnTo>
                <a:lnTo>
                  <a:pt x="2128113" y="1303134"/>
                </a:lnTo>
                <a:lnTo>
                  <a:pt x="2095195" y="1265034"/>
                </a:lnTo>
                <a:lnTo>
                  <a:pt x="2060981" y="1239634"/>
                </a:lnTo>
                <a:lnTo>
                  <a:pt x="2025510" y="1214234"/>
                </a:lnTo>
                <a:lnTo>
                  <a:pt x="1988845" y="1188834"/>
                </a:lnTo>
                <a:lnTo>
                  <a:pt x="1951024" y="1163434"/>
                </a:lnTo>
                <a:lnTo>
                  <a:pt x="1912112" y="1138034"/>
                </a:lnTo>
                <a:lnTo>
                  <a:pt x="1872132" y="1125334"/>
                </a:lnTo>
                <a:lnTo>
                  <a:pt x="1831149" y="1099934"/>
                </a:lnTo>
                <a:lnTo>
                  <a:pt x="1746377" y="1074534"/>
                </a:lnTo>
                <a:lnTo>
                  <a:pt x="1566951" y="1023734"/>
                </a:lnTo>
                <a:lnTo>
                  <a:pt x="1283614" y="1023734"/>
                </a:lnTo>
                <a:lnTo>
                  <a:pt x="1104188" y="1074534"/>
                </a:lnTo>
                <a:lnTo>
                  <a:pt x="1019416" y="1099934"/>
                </a:lnTo>
                <a:lnTo>
                  <a:pt x="978433" y="1125334"/>
                </a:lnTo>
                <a:lnTo>
                  <a:pt x="938453" y="1138034"/>
                </a:lnTo>
                <a:lnTo>
                  <a:pt x="899541" y="1163434"/>
                </a:lnTo>
                <a:lnTo>
                  <a:pt x="861720" y="1188834"/>
                </a:lnTo>
                <a:lnTo>
                  <a:pt x="825042" y="1214234"/>
                </a:lnTo>
                <a:lnTo>
                  <a:pt x="789584" y="1239634"/>
                </a:lnTo>
                <a:lnTo>
                  <a:pt x="755370" y="1265034"/>
                </a:lnTo>
                <a:lnTo>
                  <a:pt x="722452" y="1303134"/>
                </a:lnTo>
                <a:lnTo>
                  <a:pt x="690880" y="1328534"/>
                </a:lnTo>
                <a:lnTo>
                  <a:pt x="660704" y="1366634"/>
                </a:lnTo>
                <a:lnTo>
                  <a:pt x="631990" y="1404734"/>
                </a:lnTo>
                <a:lnTo>
                  <a:pt x="604761" y="1430134"/>
                </a:lnTo>
                <a:lnTo>
                  <a:pt x="579081" y="1468234"/>
                </a:lnTo>
                <a:lnTo>
                  <a:pt x="554990" y="1506334"/>
                </a:lnTo>
                <a:lnTo>
                  <a:pt x="532549" y="1544434"/>
                </a:lnTo>
                <a:lnTo>
                  <a:pt x="511797" y="1582534"/>
                </a:lnTo>
                <a:lnTo>
                  <a:pt x="492798" y="1633334"/>
                </a:lnTo>
                <a:lnTo>
                  <a:pt x="475576" y="1671434"/>
                </a:lnTo>
                <a:lnTo>
                  <a:pt x="460209" y="1709534"/>
                </a:lnTo>
                <a:lnTo>
                  <a:pt x="446722" y="1760334"/>
                </a:lnTo>
                <a:lnTo>
                  <a:pt x="435178" y="1798434"/>
                </a:lnTo>
                <a:lnTo>
                  <a:pt x="425627" y="1849234"/>
                </a:lnTo>
                <a:lnTo>
                  <a:pt x="418109" y="1887334"/>
                </a:lnTo>
                <a:lnTo>
                  <a:pt x="412673" y="1938134"/>
                </a:lnTo>
                <a:lnTo>
                  <a:pt x="409384" y="1988934"/>
                </a:lnTo>
                <a:lnTo>
                  <a:pt x="408266" y="2039734"/>
                </a:lnTo>
                <a:lnTo>
                  <a:pt x="408266" y="2700134"/>
                </a:lnTo>
                <a:lnTo>
                  <a:pt x="0" y="2700134"/>
                </a:lnTo>
                <a:lnTo>
                  <a:pt x="0" y="3208134"/>
                </a:lnTo>
                <a:lnTo>
                  <a:pt x="711568" y="3208134"/>
                </a:lnTo>
                <a:lnTo>
                  <a:pt x="755053" y="3195434"/>
                </a:lnTo>
                <a:lnTo>
                  <a:pt x="795108" y="3182734"/>
                </a:lnTo>
                <a:lnTo>
                  <a:pt x="830986" y="3157334"/>
                </a:lnTo>
                <a:lnTo>
                  <a:pt x="861974" y="3119234"/>
                </a:lnTo>
                <a:lnTo>
                  <a:pt x="887336" y="3081134"/>
                </a:lnTo>
                <a:lnTo>
                  <a:pt x="906360" y="3043034"/>
                </a:lnTo>
                <a:lnTo>
                  <a:pt x="918298" y="3004934"/>
                </a:lnTo>
                <a:lnTo>
                  <a:pt x="922439" y="2954134"/>
                </a:lnTo>
                <a:lnTo>
                  <a:pt x="922439" y="2039734"/>
                </a:lnTo>
                <a:lnTo>
                  <a:pt x="924750" y="1988934"/>
                </a:lnTo>
                <a:lnTo>
                  <a:pt x="931519" y="1938134"/>
                </a:lnTo>
                <a:lnTo>
                  <a:pt x="942555" y="1887334"/>
                </a:lnTo>
                <a:lnTo>
                  <a:pt x="957643" y="1849234"/>
                </a:lnTo>
                <a:lnTo>
                  <a:pt x="976553" y="1811134"/>
                </a:lnTo>
                <a:lnTo>
                  <a:pt x="999096" y="1773034"/>
                </a:lnTo>
                <a:lnTo>
                  <a:pt x="1025042" y="1734934"/>
                </a:lnTo>
                <a:lnTo>
                  <a:pt x="1054176" y="1696834"/>
                </a:lnTo>
                <a:lnTo>
                  <a:pt x="1086307" y="1658734"/>
                </a:lnTo>
                <a:lnTo>
                  <a:pt x="1121206" y="1633334"/>
                </a:lnTo>
                <a:lnTo>
                  <a:pt x="1158671" y="1607934"/>
                </a:lnTo>
                <a:lnTo>
                  <a:pt x="1198473" y="1582534"/>
                </a:lnTo>
                <a:lnTo>
                  <a:pt x="1240409" y="1569834"/>
                </a:lnTo>
                <a:lnTo>
                  <a:pt x="1284274" y="1557134"/>
                </a:lnTo>
                <a:lnTo>
                  <a:pt x="1376921" y="1531734"/>
                </a:lnTo>
                <a:lnTo>
                  <a:pt x="1473644" y="1531734"/>
                </a:lnTo>
                <a:lnTo>
                  <a:pt x="1566291" y="1557134"/>
                </a:lnTo>
                <a:lnTo>
                  <a:pt x="1610144" y="1569834"/>
                </a:lnTo>
                <a:lnTo>
                  <a:pt x="1652092" y="1582534"/>
                </a:lnTo>
                <a:lnTo>
                  <a:pt x="1691894" y="1607934"/>
                </a:lnTo>
                <a:lnTo>
                  <a:pt x="1729359" y="1633334"/>
                </a:lnTo>
                <a:lnTo>
                  <a:pt x="1764258" y="1658734"/>
                </a:lnTo>
                <a:lnTo>
                  <a:pt x="1796376" y="1696834"/>
                </a:lnTo>
                <a:lnTo>
                  <a:pt x="1825523" y="1734934"/>
                </a:lnTo>
                <a:lnTo>
                  <a:pt x="1851469" y="1773034"/>
                </a:lnTo>
                <a:lnTo>
                  <a:pt x="1874012" y="1811134"/>
                </a:lnTo>
                <a:lnTo>
                  <a:pt x="1892922" y="1849234"/>
                </a:lnTo>
                <a:lnTo>
                  <a:pt x="1908009" y="1887334"/>
                </a:lnTo>
                <a:lnTo>
                  <a:pt x="1919046" y="1938134"/>
                </a:lnTo>
                <a:lnTo>
                  <a:pt x="1925815" y="1988934"/>
                </a:lnTo>
                <a:lnTo>
                  <a:pt x="1928126" y="2039734"/>
                </a:lnTo>
                <a:lnTo>
                  <a:pt x="1928126" y="2954134"/>
                </a:lnTo>
                <a:lnTo>
                  <a:pt x="1932266" y="3004934"/>
                </a:lnTo>
                <a:lnTo>
                  <a:pt x="1944204" y="3043034"/>
                </a:lnTo>
                <a:lnTo>
                  <a:pt x="1963229" y="3081134"/>
                </a:lnTo>
                <a:lnTo>
                  <a:pt x="1988591" y="3119234"/>
                </a:lnTo>
                <a:lnTo>
                  <a:pt x="2019579" y="3157334"/>
                </a:lnTo>
                <a:lnTo>
                  <a:pt x="2055456" y="3182734"/>
                </a:lnTo>
                <a:lnTo>
                  <a:pt x="2095500" y="3195434"/>
                </a:lnTo>
                <a:lnTo>
                  <a:pt x="2138997" y="3208134"/>
                </a:lnTo>
                <a:lnTo>
                  <a:pt x="3107702" y="3208134"/>
                </a:lnTo>
                <a:lnTo>
                  <a:pt x="3156051" y="3220834"/>
                </a:lnTo>
                <a:lnTo>
                  <a:pt x="3203130" y="3220834"/>
                </a:lnTo>
                <a:lnTo>
                  <a:pt x="3248698" y="3233534"/>
                </a:lnTo>
                <a:lnTo>
                  <a:pt x="3292564" y="3246234"/>
                </a:lnTo>
                <a:lnTo>
                  <a:pt x="3334512" y="3271634"/>
                </a:lnTo>
                <a:lnTo>
                  <a:pt x="3374313" y="3284334"/>
                </a:lnTo>
                <a:lnTo>
                  <a:pt x="3411778" y="3322434"/>
                </a:lnTo>
                <a:lnTo>
                  <a:pt x="3446665" y="3347834"/>
                </a:lnTo>
                <a:lnTo>
                  <a:pt x="3478796" y="3373234"/>
                </a:lnTo>
                <a:lnTo>
                  <a:pt x="3507943" y="3411334"/>
                </a:lnTo>
                <a:lnTo>
                  <a:pt x="3533889" y="3449434"/>
                </a:lnTo>
                <a:lnTo>
                  <a:pt x="3556431" y="3487534"/>
                </a:lnTo>
                <a:lnTo>
                  <a:pt x="3575342" y="3525634"/>
                </a:lnTo>
                <a:lnTo>
                  <a:pt x="3590417" y="3576434"/>
                </a:lnTo>
                <a:lnTo>
                  <a:pt x="3601453" y="3627234"/>
                </a:lnTo>
                <a:lnTo>
                  <a:pt x="3608235" y="3665334"/>
                </a:lnTo>
                <a:lnTo>
                  <a:pt x="3610546" y="3716134"/>
                </a:lnTo>
                <a:lnTo>
                  <a:pt x="3608235" y="3766934"/>
                </a:lnTo>
                <a:lnTo>
                  <a:pt x="3601453" y="3817734"/>
                </a:lnTo>
                <a:lnTo>
                  <a:pt x="3590417" y="3855834"/>
                </a:lnTo>
                <a:lnTo>
                  <a:pt x="3575342" y="3906634"/>
                </a:lnTo>
                <a:lnTo>
                  <a:pt x="3556431" y="3944734"/>
                </a:lnTo>
                <a:lnTo>
                  <a:pt x="3533889" y="3982834"/>
                </a:lnTo>
                <a:lnTo>
                  <a:pt x="3507943" y="4020934"/>
                </a:lnTo>
                <a:lnTo>
                  <a:pt x="3478796" y="4059034"/>
                </a:lnTo>
                <a:lnTo>
                  <a:pt x="3446665" y="4084434"/>
                </a:lnTo>
                <a:lnTo>
                  <a:pt x="3411778" y="4122534"/>
                </a:lnTo>
                <a:lnTo>
                  <a:pt x="3374313" y="4147934"/>
                </a:lnTo>
                <a:lnTo>
                  <a:pt x="3334512" y="4160634"/>
                </a:lnTo>
                <a:lnTo>
                  <a:pt x="3292564" y="4186034"/>
                </a:lnTo>
                <a:lnTo>
                  <a:pt x="3248698" y="4198734"/>
                </a:lnTo>
                <a:lnTo>
                  <a:pt x="3203130" y="4211434"/>
                </a:lnTo>
                <a:lnTo>
                  <a:pt x="3156051" y="4211434"/>
                </a:lnTo>
                <a:lnTo>
                  <a:pt x="3107702" y="4224134"/>
                </a:lnTo>
                <a:lnTo>
                  <a:pt x="2138997" y="4224134"/>
                </a:lnTo>
                <a:lnTo>
                  <a:pt x="2095500" y="4236834"/>
                </a:lnTo>
                <a:lnTo>
                  <a:pt x="2055456" y="4249534"/>
                </a:lnTo>
                <a:lnTo>
                  <a:pt x="2019579" y="4274934"/>
                </a:lnTo>
                <a:lnTo>
                  <a:pt x="1988591" y="4313034"/>
                </a:lnTo>
                <a:lnTo>
                  <a:pt x="1963229" y="4351134"/>
                </a:lnTo>
                <a:lnTo>
                  <a:pt x="1944204" y="4389234"/>
                </a:lnTo>
                <a:lnTo>
                  <a:pt x="1932266" y="4427334"/>
                </a:lnTo>
                <a:lnTo>
                  <a:pt x="1928126" y="4478134"/>
                </a:lnTo>
                <a:lnTo>
                  <a:pt x="1928126" y="5405234"/>
                </a:lnTo>
                <a:lnTo>
                  <a:pt x="1925815" y="5443334"/>
                </a:lnTo>
                <a:lnTo>
                  <a:pt x="1919046" y="5494134"/>
                </a:lnTo>
                <a:lnTo>
                  <a:pt x="1908009" y="5544934"/>
                </a:lnTo>
                <a:lnTo>
                  <a:pt x="1892922" y="5583034"/>
                </a:lnTo>
                <a:lnTo>
                  <a:pt x="1874012" y="5621134"/>
                </a:lnTo>
                <a:lnTo>
                  <a:pt x="1851469" y="5659234"/>
                </a:lnTo>
                <a:lnTo>
                  <a:pt x="1825523" y="5697334"/>
                </a:lnTo>
                <a:lnTo>
                  <a:pt x="1796376" y="5735434"/>
                </a:lnTo>
                <a:lnTo>
                  <a:pt x="1764258" y="5773534"/>
                </a:lnTo>
                <a:lnTo>
                  <a:pt x="1729359" y="5798934"/>
                </a:lnTo>
                <a:lnTo>
                  <a:pt x="1691894" y="5824334"/>
                </a:lnTo>
                <a:lnTo>
                  <a:pt x="1652092" y="5849734"/>
                </a:lnTo>
                <a:lnTo>
                  <a:pt x="1610144" y="5862434"/>
                </a:lnTo>
                <a:lnTo>
                  <a:pt x="1566291" y="5887834"/>
                </a:lnTo>
                <a:lnTo>
                  <a:pt x="1520710" y="5887834"/>
                </a:lnTo>
                <a:lnTo>
                  <a:pt x="1473644" y="5900534"/>
                </a:lnTo>
                <a:lnTo>
                  <a:pt x="1376921" y="5900534"/>
                </a:lnTo>
                <a:lnTo>
                  <a:pt x="1329855" y="5887834"/>
                </a:lnTo>
                <a:lnTo>
                  <a:pt x="1284274" y="5887834"/>
                </a:lnTo>
                <a:lnTo>
                  <a:pt x="1240409" y="5862434"/>
                </a:lnTo>
                <a:lnTo>
                  <a:pt x="1198473" y="5849734"/>
                </a:lnTo>
                <a:lnTo>
                  <a:pt x="1158671" y="5824334"/>
                </a:lnTo>
                <a:lnTo>
                  <a:pt x="1121206" y="5798934"/>
                </a:lnTo>
                <a:lnTo>
                  <a:pt x="1086307" y="5773534"/>
                </a:lnTo>
                <a:lnTo>
                  <a:pt x="1054176" y="5735434"/>
                </a:lnTo>
                <a:lnTo>
                  <a:pt x="1025042" y="5697334"/>
                </a:lnTo>
                <a:lnTo>
                  <a:pt x="999096" y="5659234"/>
                </a:lnTo>
                <a:lnTo>
                  <a:pt x="976553" y="5621134"/>
                </a:lnTo>
                <a:lnTo>
                  <a:pt x="957643" y="5583034"/>
                </a:lnTo>
                <a:lnTo>
                  <a:pt x="942555" y="5544934"/>
                </a:lnTo>
                <a:lnTo>
                  <a:pt x="931519" y="5494134"/>
                </a:lnTo>
                <a:lnTo>
                  <a:pt x="924750" y="5443334"/>
                </a:lnTo>
                <a:lnTo>
                  <a:pt x="922439" y="5405234"/>
                </a:lnTo>
                <a:lnTo>
                  <a:pt x="922439" y="4478134"/>
                </a:lnTo>
                <a:lnTo>
                  <a:pt x="918298" y="4427334"/>
                </a:lnTo>
                <a:lnTo>
                  <a:pt x="906360" y="4389234"/>
                </a:lnTo>
                <a:lnTo>
                  <a:pt x="887336" y="4351134"/>
                </a:lnTo>
                <a:lnTo>
                  <a:pt x="861974" y="4313034"/>
                </a:lnTo>
                <a:lnTo>
                  <a:pt x="830986" y="4274934"/>
                </a:lnTo>
                <a:lnTo>
                  <a:pt x="795108" y="4249534"/>
                </a:lnTo>
                <a:lnTo>
                  <a:pt x="755053" y="4236834"/>
                </a:lnTo>
                <a:lnTo>
                  <a:pt x="711568" y="4224134"/>
                </a:lnTo>
                <a:lnTo>
                  <a:pt x="0" y="4224134"/>
                </a:lnTo>
                <a:lnTo>
                  <a:pt x="0" y="4732134"/>
                </a:lnTo>
                <a:lnTo>
                  <a:pt x="408266" y="4732134"/>
                </a:lnTo>
                <a:lnTo>
                  <a:pt x="408266" y="5405234"/>
                </a:lnTo>
                <a:lnTo>
                  <a:pt x="409384" y="5443334"/>
                </a:lnTo>
                <a:lnTo>
                  <a:pt x="412673" y="5494134"/>
                </a:lnTo>
                <a:lnTo>
                  <a:pt x="418109" y="5544934"/>
                </a:lnTo>
                <a:lnTo>
                  <a:pt x="425627" y="5583034"/>
                </a:lnTo>
                <a:lnTo>
                  <a:pt x="435178" y="5633834"/>
                </a:lnTo>
                <a:lnTo>
                  <a:pt x="446722" y="5671934"/>
                </a:lnTo>
                <a:lnTo>
                  <a:pt x="460209" y="5722734"/>
                </a:lnTo>
                <a:lnTo>
                  <a:pt x="475576" y="5760834"/>
                </a:lnTo>
                <a:lnTo>
                  <a:pt x="492798" y="5798934"/>
                </a:lnTo>
                <a:lnTo>
                  <a:pt x="511797" y="5849734"/>
                </a:lnTo>
                <a:lnTo>
                  <a:pt x="532549" y="5887834"/>
                </a:lnTo>
                <a:lnTo>
                  <a:pt x="554990" y="5925934"/>
                </a:lnTo>
                <a:lnTo>
                  <a:pt x="579081" y="5964034"/>
                </a:lnTo>
                <a:lnTo>
                  <a:pt x="604761" y="6002134"/>
                </a:lnTo>
                <a:lnTo>
                  <a:pt x="631990" y="6040234"/>
                </a:lnTo>
                <a:lnTo>
                  <a:pt x="660704" y="6065634"/>
                </a:lnTo>
                <a:lnTo>
                  <a:pt x="690880" y="6103734"/>
                </a:lnTo>
                <a:lnTo>
                  <a:pt x="722452" y="6129134"/>
                </a:lnTo>
                <a:lnTo>
                  <a:pt x="755370" y="6167234"/>
                </a:lnTo>
                <a:lnTo>
                  <a:pt x="789584" y="6192634"/>
                </a:lnTo>
                <a:lnTo>
                  <a:pt x="825042" y="6218034"/>
                </a:lnTo>
                <a:lnTo>
                  <a:pt x="861720" y="6243434"/>
                </a:lnTo>
                <a:lnTo>
                  <a:pt x="899541" y="6268834"/>
                </a:lnTo>
                <a:lnTo>
                  <a:pt x="938453" y="6294234"/>
                </a:lnTo>
                <a:lnTo>
                  <a:pt x="978433" y="6306934"/>
                </a:lnTo>
                <a:lnTo>
                  <a:pt x="1019416" y="6332334"/>
                </a:lnTo>
                <a:lnTo>
                  <a:pt x="1104188" y="6357734"/>
                </a:lnTo>
                <a:lnTo>
                  <a:pt x="1147876" y="6383134"/>
                </a:lnTo>
                <a:lnTo>
                  <a:pt x="1192377" y="6383134"/>
                </a:lnTo>
                <a:lnTo>
                  <a:pt x="1283614" y="6408534"/>
                </a:lnTo>
                <a:lnTo>
                  <a:pt x="1377480" y="6408534"/>
                </a:lnTo>
                <a:lnTo>
                  <a:pt x="1425282" y="6421234"/>
                </a:lnTo>
                <a:lnTo>
                  <a:pt x="1473085" y="6408534"/>
                </a:lnTo>
                <a:lnTo>
                  <a:pt x="1566951" y="6408534"/>
                </a:lnTo>
                <a:lnTo>
                  <a:pt x="1658175" y="6383134"/>
                </a:lnTo>
                <a:lnTo>
                  <a:pt x="1702689" y="6383134"/>
                </a:lnTo>
                <a:lnTo>
                  <a:pt x="1746377" y="6357734"/>
                </a:lnTo>
                <a:lnTo>
                  <a:pt x="1831149" y="6332334"/>
                </a:lnTo>
                <a:lnTo>
                  <a:pt x="1872132" y="6306934"/>
                </a:lnTo>
                <a:lnTo>
                  <a:pt x="1912112" y="6294234"/>
                </a:lnTo>
                <a:lnTo>
                  <a:pt x="1951024" y="6268834"/>
                </a:lnTo>
                <a:lnTo>
                  <a:pt x="1988845" y="6243434"/>
                </a:lnTo>
                <a:lnTo>
                  <a:pt x="2025510" y="6218034"/>
                </a:lnTo>
                <a:lnTo>
                  <a:pt x="2060981" y="6192634"/>
                </a:lnTo>
                <a:lnTo>
                  <a:pt x="2095195" y="6167234"/>
                </a:lnTo>
                <a:lnTo>
                  <a:pt x="2128113" y="6129134"/>
                </a:lnTo>
                <a:lnTo>
                  <a:pt x="2159685" y="6103734"/>
                </a:lnTo>
                <a:lnTo>
                  <a:pt x="2189848" y="6065634"/>
                </a:lnTo>
                <a:lnTo>
                  <a:pt x="2218575" y="6040234"/>
                </a:lnTo>
                <a:lnTo>
                  <a:pt x="2245804" y="6002134"/>
                </a:lnTo>
                <a:lnTo>
                  <a:pt x="2271484" y="5964034"/>
                </a:lnTo>
                <a:lnTo>
                  <a:pt x="2295575" y="5925934"/>
                </a:lnTo>
                <a:lnTo>
                  <a:pt x="2310536" y="5900534"/>
                </a:lnTo>
                <a:lnTo>
                  <a:pt x="2318016" y="5887834"/>
                </a:lnTo>
                <a:lnTo>
                  <a:pt x="2338755" y="5849734"/>
                </a:lnTo>
                <a:lnTo>
                  <a:pt x="2357767" y="5798934"/>
                </a:lnTo>
                <a:lnTo>
                  <a:pt x="2374989" y="5760834"/>
                </a:lnTo>
                <a:lnTo>
                  <a:pt x="2390356" y="5722734"/>
                </a:lnTo>
                <a:lnTo>
                  <a:pt x="2403843" y="5671934"/>
                </a:lnTo>
                <a:lnTo>
                  <a:pt x="2415387" y="5633834"/>
                </a:lnTo>
                <a:lnTo>
                  <a:pt x="2424938" y="5583034"/>
                </a:lnTo>
                <a:lnTo>
                  <a:pt x="2432456" y="5544934"/>
                </a:lnTo>
                <a:lnTo>
                  <a:pt x="2437892" y="5494134"/>
                </a:lnTo>
                <a:lnTo>
                  <a:pt x="2441181" y="5443334"/>
                </a:lnTo>
                <a:lnTo>
                  <a:pt x="2442299" y="5405234"/>
                </a:lnTo>
                <a:lnTo>
                  <a:pt x="2442299" y="4732134"/>
                </a:lnTo>
                <a:lnTo>
                  <a:pt x="3202736" y="4732134"/>
                </a:lnTo>
                <a:lnTo>
                  <a:pt x="3249371" y="4719434"/>
                </a:lnTo>
                <a:lnTo>
                  <a:pt x="3295332" y="4719434"/>
                </a:lnTo>
                <a:lnTo>
                  <a:pt x="3340595" y="4706734"/>
                </a:lnTo>
                <a:lnTo>
                  <a:pt x="3471634" y="4668634"/>
                </a:lnTo>
                <a:lnTo>
                  <a:pt x="3513569" y="4643234"/>
                </a:lnTo>
                <a:lnTo>
                  <a:pt x="3554552" y="4630534"/>
                </a:lnTo>
                <a:lnTo>
                  <a:pt x="3594519" y="4605134"/>
                </a:lnTo>
                <a:lnTo>
                  <a:pt x="3633444" y="4592434"/>
                </a:lnTo>
                <a:lnTo>
                  <a:pt x="3671265" y="4567034"/>
                </a:lnTo>
                <a:lnTo>
                  <a:pt x="3707930" y="4541634"/>
                </a:lnTo>
                <a:lnTo>
                  <a:pt x="3743401" y="4516234"/>
                </a:lnTo>
                <a:lnTo>
                  <a:pt x="3777615" y="4478134"/>
                </a:lnTo>
                <a:lnTo>
                  <a:pt x="3810533" y="4452734"/>
                </a:lnTo>
                <a:lnTo>
                  <a:pt x="3842105" y="4414634"/>
                </a:lnTo>
                <a:lnTo>
                  <a:pt x="3872268" y="4389234"/>
                </a:lnTo>
                <a:lnTo>
                  <a:pt x="3900995" y="4351134"/>
                </a:lnTo>
                <a:lnTo>
                  <a:pt x="3928224" y="4313034"/>
                </a:lnTo>
                <a:lnTo>
                  <a:pt x="3953903" y="4274934"/>
                </a:lnTo>
                <a:lnTo>
                  <a:pt x="3977983" y="4236834"/>
                </a:lnTo>
                <a:lnTo>
                  <a:pt x="4000436" y="4198734"/>
                </a:lnTo>
                <a:lnTo>
                  <a:pt x="4021175" y="4160634"/>
                </a:lnTo>
                <a:lnTo>
                  <a:pt x="4040187" y="4122534"/>
                </a:lnTo>
                <a:lnTo>
                  <a:pt x="4057396" y="4084434"/>
                </a:lnTo>
                <a:lnTo>
                  <a:pt x="4072775" y="4033634"/>
                </a:lnTo>
                <a:lnTo>
                  <a:pt x="4086263" y="3995534"/>
                </a:lnTo>
                <a:lnTo>
                  <a:pt x="4097807" y="3944734"/>
                </a:lnTo>
                <a:lnTo>
                  <a:pt x="4107357" y="3906634"/>
                </a:lnTo>
                <a:lnTo>
                  <a:pt x="4114876" y="3855834"/>
                </a:lnTo>
                <a:lnTo>
                  <a:pt x="4120311" y="3817734"/>
                </a:lnTo>
                <a:lnTo>
                  <a:pt x="4123601" y="3766934"/>
                </a:lnTo>
                <a:lnTo>
                  <a:pt x="4124706" y="3716134"/>
                </a:lnTo>
                <a:close/>
              </a:path>
              <a:path w="5151755" h="7442200">
                <a:moveTo>
                  <a:pt x="4486935" y="1409700"/>
                </a:moveTo>
                <a:lnTo>
                  <a:pt x="4486338" y="1371600"/>
                </a:lnTo>
                <a:lnTo>
                  <a:pt x="4481995" y="1333500"/>
                </a:lnTo>
                <a:lnTo>
                  <a:pt x="4473892" y="1282700"/>
                </a:lnTo>
                <a:lnTo>
                  <a:pt x="4462005" y="1244600"/>
                </a:lnTo>
                <a:lnTo>
                  <a:pt x="4446295" y="1193800"/>
                </a:lnTo>
                <a:lnTo>
                  <a:pt x="4426737" y="1155700"/>
                </a:lnTo>
                <a:lnTo>
                  <a:pt x="4411116" y="1130300"/>
                </a:lnTo>
                <a:lnTo>
                  <a:pt x="4403306" y="1117600"/>
                </a:lnTo>
                <a:lnTo>
                  <a:pt x="4375975" y="1079500"/>
                </a:lnTo>
                <a:lnTo>
                  <a:pt x="4341444" y="1041400"/>
                </a:lnTo>
                <a:lnTo>
                  <a:pt x="4303852" y="1003300"/>
                </a:lnTo>
                <a:lnTo>
                  <a:pt x="4263555" y="977900"/>
                </a:lnTo>
                <a:lnTo>
                  <a:pt x="4243324" y="965847"/>
                </a:lnTo>
                <a:lnTo>
                  <a:pt x="4243324" y="1409700"/>
                </a:lnTo>
                <a:lnTo>
                  <a:pt x="4238168" y="1447800"/>
                </a:lnTo>
                <a:lnTo>
                  <a:pt x="4225353" y="1498600"/>
                </a:lnTo>
                <a:lnTo>
                  <a:pt x="4205033" y="1536700"/>
                </a:lnTo>
                <a:lnTo>
                  <a:pt x="4177322" y="1574800"/>
                </a:lnTo>
                <a:lnTo>
                  <a:pt x="4142346" y="1612900"/>
                </a:lnTo>
                <a:lnTo>
                  <a:pt x="4101960" y="1638300"/>
                </a:lnTo>
                <a:lnTo>
                  <a:pt x="4058716" y="1651000"/>
                </a:lnTo>
                <a:lnTo>
                  <a:pt x="4013657" y="1663700"/>
                </a:lnTo>
                <a:lnTo>
                  <a:pt x="3922420" y="1663700"/>
                </a:lnTo>
                <a:lnTo>
                  <a:pt x="3878389" y="1651000"/>
                </a:lnTo>
                <a:lnTo>
                  <a:pt x="3836835" y="1625600"/>
                </a:lnTo>
                <a:lnTo>
                  <a:pt x="3798824" y="1600200"/>
                </a:lnTo>
                <a:lnTo>
                  <a:pt x="3765448" y="1562100"/>
                </a:lnTo>
                <a:lnTo>
                  <a:pt x="3738842" y="1524000"/>
                </a:lnTo>
                <a:lnTo>
                  <a:pt x="3720363" y="1485900"/>
                </a:lnTo>
                <a:lnTo>
                  <a:pt x="3709886" y="1435100"/>
                </a:lnTo>
                <a:lnTo>
                  <a:pt x="3707295" y="1397000"/>
                </a:lnTo>
                <a:lnTo>
                  <a:pt x="3712464" y="1346200"/>
                </a:lnTo>
                <a:lnTo>
                  <a:pt x="3725265" y="1308100"/>
                </a:lnTo>
                <a:lnTo>
                  <a:pt x="3745585" y="1257300"/>
                </a:lnTo>
                <a:lnTo>
                  <a:pt x="3773297" y="1219200"/>
                </a:lnTo>
                <a:lnTo>
                  <a:pt x="3808285" y="1193800"/>
                </a:lnTo>
                <a:lnTo>
                  <a:pt x="3848658" y="1168400"/>
                </a:lnTo>
                <a:lnTo>
                  <a:pt x="3891902" y="1143000"/>
                </a:lnTo>
                <a:lnTo>
                  <a:pt x="3936962" y="1130300"/>
                </a:lnTo>
                <a:lnTo>
                  <a:pt x="3982745" y="1130300"/>
                </a:lnTo>
                <a:lnTo>
                  <a:pt x="4072229" y="1155700"/>
                </a:lnTo>
                <a:lnTo>
                  <a:pt x="4113796" y="1168400"/>
                </a:lnTo>
                <a:lnTo>
                  <a:pt x="4151795" y="1193800"/>
                </a:lnTo>
                <a:lnTo>
                  <a:pt x="4185170" y="1231900"/>
                </a:lnTo>
                <a:lnTo>
                  <a:pt x="4211777" y="1270000"/>
                </a:lnTo>
                <a:lnTo>
                  <a:pt x="4230255" y="1320800"/>
                </a:lnTo>
                <a:lnTo>
                  <a:pt x="4240733" y="1358900"/>
                </a:lnTo>
                <a:lnTo>
                  <a:pt x="4243324" y="1409700"/>
                </a:lnTo>
                <a:lnTo>
                  <a:pt x="4243324" y="965847"/>
                </a:lnTo>
                <a:lnTo>
                  <a:pt x="4220921" y="952500"/>
                </a:lnTo>
                <a:lnTo>
                  <a:pt x="4176293" y="927100"/>
                </a:lnTo>
                <a:lnTo>
                  <a:pt x="4082567" y="901700"/>
                </a:lnTo>
                <a:lnTo>
                  <a:pt x="4034167" y="889000"/>
                </a:lnTo>
                <a:lnTo>
                  <a:pt x="3936149" y="889000"/>
                </a:lnTo>
                <a:lnTo>
                  <a:pt x="3887254" y="901700"/>
                </a:lnTo>
                <a:lnTo>
                  <a:pt x="3849014" y="863600"/>
                </a:lnTo>
                <a:lnTo>
                  <a:pt x="3810368" y="838200"/>
                </a:lnTo>
                <a:lnTo>
                  <a:pt x="3771341" y="800100"/>
                </a:lnTo>
                <a:lnTo>
                  <a:pt x="3731907" y="774700"/>
                </a:lnTo>
                <a:lnTo>
                  <a:pt x="3692106" y="736600"/>
                </a:lnTo>
                <a:lnTo>
                  <a:pt x="3611359" y="685800"/>
                </a:lnTo>
                <a:lnTo>
                  <a:pt x="3570440" y="647700"/>
                </a:lnTo>
                <a:lnTo>
                  <a:pt x="3487534" y="596900"/>
                </a:lnTo>
                <a:lnTo>
                  <a:pt x="3317646" y="495300"/>
                </a:lnTo>
                <a:lnTo>
                  <a:pt x="3142665" y="393700"/>
                </a:lnTo>
                <a:lnTo>
                  <a:pt x="3098177" y="381000"/>
                </a:lnTo>
                <a:lnTo>
                  <a:pt x="3008338" y="330200"/>
                </a:lnTo>
                <a:lnTo>
                  <a:pt x="2962999" y="317500"/>
                </a:lnTo>
                <a:lnTo>
                  <a:pt x="2917393" y="292100"/>
                </a:lnTo>
                <a:lnTo>
                  <a:pt x="2871533" y="279400"/>
                </a:lnTo>
                <a:lnTo>
                  <a:pt x="2825419" y="254000"/>
                </a:lnTo>
                <a:lnTo>
                  <a:pt x="2779052" y="241300"/>
                </a:lnTo>
                <a:lnTo>
                  <a:pt x="2732455" y="215900"/>
                </a:lnTo>
                <a:lnTo>
                  <a:pt x="2638539" y="190500"/>
                </a:lnTo>
                <a:lnTo>
                  <a:pt x="2591257" y="165100"/>
                </a:lnTo>
                <a:lnTo>
                  <a:pt x="2254542" y="76200"/>
                </a:lnTo>
                <a:lnTo>
                  <a:pt x="2205710" y="76200"/>
                </a:lnTo>
                <a:lnTo>
                  <a:pt x="2058250" y="38100"/>
                </a:lnTo>
                <a:lnTo>
                  <a:pt x="2008797" y="38100"/>
                </a:lnTo>
                <a:lnTo>
                  <a:pt x="1959203" y="25400"/>
                </a:lnTo>
                <a:lnTo>
                  <a:pt x="1909483" y="25400"/>
                </a:lnTo>
                <a:lnTo>
                  <a:pt x="1859635" y="12700"/>
                </a:lnTo>
                <a:lnTo>
                  <a:pt x="1809661" y="12700"/>
                </a:lnTo>
                <a:lnTo>
                  <a:pt x="1759585" y="0"/>
                </a:lnTo>
                <a:lnTo>
                  <a:pt x="1168831" y="0"/>
                </a:lnTo>
                <a:lnTo>
                  <a:pt x="1121333" y="12700"/>
                </a:lnTo>
                <a:lnTo>
                  <a:pt x="1026871" y="12700"/>
                </a:lnTo>
                <a:lnTo>
                  <a:pt x="979893" y="25400"/>
                </a:lnTo>
                <a:lnTo>
                  <a:pt x="933107" y="25400"/>
                </a:lnTo>
                <a:lnTo>
                  <a:pt x="840066" y="50800"/>
                </a:lnTo>
                <a:lnTo>
                  <a:pt x="793838" y="50800"/>
                </a:lnTo>
                <a:lnTo>
                  <a:pt x="701967" y="76200"/>
                </a:lnTo>
                <a:lnTo>
                  <a:pt x="656336" y="76200"/>
                </a:lnTo>
                <a:lnTo>
                  <a:pt x="211988" y="203200"/>
                </a:lnTo>
                <a:lnTo>
                  <a:pt x="168833" y="228600"/>
                </a:lnTo>
                <a:lnTo>
                  <a:pt x="83273" y="254000"/>
                </a:lnTo>
                <a:lnTo>
                  <a:pt x="40868" y="279400"/>
                </a:lnTo>
                <a:lnTo>
                  <a:pt x="0" y="292100"/>
                </a:lnTo>
                <a:lnTo>
                  <a:pt x="0" y="952500"/>
                </a:lnTo>
                <a:lnTo>
                  <a:pt x="27571" y="939800"/>
                </a:lnTo>
                <a:lnTo>
                  <a:pt x="67906" y="927100"/>
                </a:lnTo>
                <a:lnTo>
                  <a:pt x="149593" y="876300"/>
                </a:lnTo>
                <a:lnTo>
                  <a:pt x="232562" y="850900"/>
                </a:lnTo>
                <a:lnTo>
                  <a:pt x="274510" y="825500"/>
                </a:lnTo>
                <a:lnTo>
                  <a:pt x="359333" y="800100"/>
                </a:lnTo>
                <a:lnTo>
                  <a:pt x="402183" y="774700"/>
                </a:lnTo>
                <a:lnTo>
                  <a:pt x="800277" y="660400"/>
                </a:lnTo>
                <a:lnTo>
                  <a:pt x="845794" y="660400"/>
                </a:lnTo>
                <a:lnTo>
                  <a:pt x="937526" y="635000"/>
                </a:lnTo>
                <a:lnTo>
                  <a:pt x="983729" y="635000"/>
                </a:lnTo>
                <a:lnTo>
                  <a:pt x="1030160" y="622300"/>
                </a:lnTo>
                <a:lnTo>
                  <a:pt x="1076807" y="622300"/>
                </a:lnTo>
                <a:lnTo>
                  <a:pt x="1123670" y="609600"/>
                </a:lnTo>
                <a:lnTo>
                  <a:pt x="1217993" y="609600"/>
                </a:lnTo>
                <a:lnTo>
                  <a:pt x="1265440" y="596900"/>
                </a:lnTo>
                <a:lnTo>
                  <a:pt x="1657883" y="596900"/>
                </a:lnTo>
                <a:lnTo>
                  <a:pt x="1707819" y="609600"/>
                </a:lnTo>
                <a:lnTo>
                  <a:pt x="1807286" y="609600"/>
                </a:lnTo>
                <a:lnTo>
                  <a:pt x="1856816" y="622300"/>
                </a:lnTo>
                <a:lnTo>
                  <a:pt x="1906193" y="622300"/>
                </a:lnTo>
                <a:lnTo>
                  <a:pt x="2004466" y="647700"/>
                </a:lnTo>
                <a:lnTo>
                  <a:pt x="2053323" y="647700"/>
                </a:lnTo>
                <a:lnTo>
                  <a:pt x="2436774" y="749300"/>
                </a:lnTo>
                <a:lnTo>
                  <a:pt x="2483624" y="774700"/>
                </a:lnTo>
                <a:lnTo>
                  <a:pt x="2576525" y="800100"/>
                </a:lnTo>
                <a:lnTo>
                  <a:pt x="2622550" y="825500"/>
                </a:lnTo>
                <a:lnTo>
                  <a:pt x="2668282" y="838200"/>
                </a:lnTo>
                <a:lnTo>
                  <a:pt x="2713698" y="863600"/>
                </a:lnTo>
                <a:lnTo>
                  <a:pt x="2758808" y="876300"/>
                </a:lnTo>
                <a:lnTo>
                  <a:pt x="2848051" y="927100"/>
                </a:lnTo>
                <a:lnTo>
                  <a:pt x="2892171" y="939800"/>
                </a:lnTo>
                <a:lnTo>
                  <a:pt x="3022384" y="1016000"/>
                </a:lnTo>
                <a:lnTo>
                  <a:pt x="3149193" y="1092200"/>
                </a:lnTo>
                <a:lnTo>
                  <a:pt x="3231743" y="1143000"/>
                </a:lnTo>
                <a:lnTo>
                  <a:pt x="3272383" y="1181100"/>
                </a:lnTo>
                <a:lnTo>
                  <a:pt x="3352368" y="1231900"/>
                </a:lnTo>
                <a:lnTo>
                  <a:pt x="3391687" y="1270000"/>
                </a:lnTo>
                <a:lnTo>
                  <a:pt x="3430562" y="1295400"/>
                </a:lnTo>
                <a:lnTo>
                  <a:pt x="3468954" y="1333500"/>
                </a:lnTo>
                <a:lnTo>
                  <a:pt x="3464344" y="1384300"/>
                </a:lnTo>
                <a:lnTo>
                  <a:pt x="3464712" y="1435100"/>
                </a:lnTo>
                <a:lnTo>
                  <a:pt x="3470110" y="1485900"/>
                </a:lnTo>
                <a:lnTo>
                  <a:pt x="3480612" y="1536700"/>
                </a:lnTo>
                <a:lnTo>
                  <a:pt x="3496259" y="1587500"/>
                </a:lnTo>
                <a:lnTo>
                  <a:pt x="3517112" y="1625600"/>
                </a:lnTo>
                <a:lnTo>
                  <a:pt x="3543223" y="1676400"/>
                </a:lnTo>
                <a:lnTo>
                  <a:pt x="3574643" y="1714500"/>
                </a:lnTo>
                <a:lnTo>
                  <a:pt x="3605276" y="1752600"/>
                </a:lnTo>
                <a:lnTo>
                  <a:pt x="3638372" y="1790700"/>
                </a:lnTo>
                <a:lnTo>
                  <a:pt x="3673678" y="1816100"/>
                </a:lnTo>
                <a:lnTo>
                  <a:pt x="3710940" y="1841500"/>
                </a:lnTo>
                <a:lnTo>
                  <a:pt x="3749891" y="1866900"/>
                </a:lnTo>
                <a:lnTo>
                  <a:pt x="3831869" y="1892300"/>
                </a:lnTo>
                <a:lnTo>
                  <a:pt x="3874376" y="1905000"/>
                </a:lnTo>
                <a:lnTo>
                  <a:pt x="3917556" y="1905000"/>
                </a:lnTo>
                <a:lnTo>
                  <a:pt x="3961155" y="1917700"/>
                </a:lnTo>
                <a:lnTo>
                  <a:pt x="4004919" y="1917700"/>
                </a:lnTo>
                <a:lnTo>
                  <a:pt x="4048582" y="1905000"/>
                </a:lnTo>
                <a:lnTo>
                  <a:pt x="4091889" y="1905000"/>
                </a:lnTo>
                <a:lnTo>
                  <a:pt x="4134599" y="1892300"/>
                </a:lnTo>
                <a:lnTo>
                  <a:pt x="4176433" y="1866900"/>
                </a:lnTo>
                <a:lnTo>
                  <a:pt x="4217162" y="1854200"/>
                </a:lnTo>
                <a:lnTo>
                  <a:pt x="4256506" y="1828800"/>
                </a:lnTo>
                <a:lnTo>
                  <a:pt x="4294213" y="1803400"/>
                </a:lnTo>
                <a:lnTo>
                  <a:pt x="4329315" y="1765300"/>
                </a:lnTo>
                <a:lnTo>
                  <a:pt x="4360977" y="1739900"/>
                </a:lnTo>
                <a:lnTo>
                  <a:pt x="4389171" y="1701800"/>
                </a:lnTo>
                <a:lnTo>
                  <a:pt x="4413859" y="1663700"/>
                </a:lnTo>
                <a:lnTo>
                  <a:pt x="4435030" y="1625600"/>
                </a:lnTo>
                <a:lnTo>
                  <a:pt x="4452645" y="1587500"/>
                </a:lnTo>
                <a:lnTo>
                  <a:pt x="4466666" y="1549400"/>
                </a:lnTo>
                <a:lnTo>
                  <a:pt x="4477080" y="1498600"/>
                </a:lnTo>
                <a:lnTo>
                  <a:pt x="4483849" y="1460500"/>
                </a:lnTo>
                <a:lnTo>
                  <a:pt x="4486935" y="1409700"/>
                </a:lnTo>
                <a:close/>
              </a:path>
              <a:path w="5151755" h="7442200">
                <a:moveTo>
                  <a:pt x="5151666" y="4838484"/>
                </a:moveTo>
                <a:lnTo>
                  <a:pt x="5151259" y="4787684"/>
                </a:lnTo>
                <a:lnTo>
                  <a:pt x="5145887" y="4736884"/>
                </a:lnTo>
                <a:lnTo>
                  <a:pt x="5135778" y="4698784"/>
                </a:lnTo>
                <a:lnTo>
                  <a:pt x="5121097" y="4647984"/>
                </a:lnTo>
                <a:lnTo>
                  <a:pt x="5102060" y="4609884"/>
                </a:lnTo>
                <a:lnTo>
                  <a:pt x="5078844" y="4571784"/>
                </a:lnTo>
                <a:lnTo>
                  <a:pt x="5051666" y="4533684"/>
                </a:lnTo>
                <a:lnTo>
                  <a:pt x="5020716" y="4495584"/>
                </a:lnTo>
                <a:lnTo>
                  <a:pt x="4986172" y="4470184"/>
                </a:lnTo>
                <a:lnTo>
                  <a:pt x="4948250" y="4432084"/>
                </a:lnTo>
                <a:lnTo>
                  <a:pt x="4907140" y="4406684"/>
                </a:lnTo>
                <a:lnTo>
                  <a:pt x="4863033" y="4393984"/>
                </a:lnTo>
                <a:lnTo>
                  <a:pt x="4767846" y="4368584"/>
                </a:lnTo>
                <a:lnTo>
                  <a:pt x="4625403" y="4368584"/>
                </a:lnTo>
                <a:lnTo>
                  <a:pt x="4535779" y="4393984"/>
                </a:lnTo>
                <a:lnTo>
                  <a:pt x="4493577" y="4406684"/>
                </a:lnTo>
                <a:lnTo>
                  <a:pt x="4453572" y="4432084"/>
                </a:lnTo>
                <a:lnTo>
                  <a:pt x="4416095" y="4457484"/>
                </a:lnTo>
                <a:lnTo>
                  <a:pt x="4381474" y="4495584"/>
                </a:lnTo>
                <a:lnTo>
                  <a:pt x="4350067" y="4533684"/>
                </a:lnTo>
                <a:lnTo>
                  <a:pt x="4322191" y="4571784"/>
                </a:lnTo>
                <a:lnTo>
                  <a:pt x="4298200" y="4609884"/>
                </a:lnTo>
                <a:lnTo>
                  <a:pt x="4278414" y="4647984"/>
                </a:lnTo>
                <a:lnTo>
                  <a:pt x="4263187" y="4698784"/>
                </a:lnTo>
                <a:lnTo>
                  <a:pt x="4253230" y="4749584"/>
                </a:lnTo>
                <a:lnTo>
                  <a:pt x="4248518" y="4787684"/>
                </a:lnTo>
                <a:lnTo>
                  <a:pt x="4248848" y="4838484"/>
                </a:lnTo>
                <a:lnTo>
                  <a:pt x="4254017" y="4889284"/>
                </a:lnTo>
                <a:lnTo>
                  <a:pt x="4263822" y="4927384"/>
                </a:lnTo>
                <a:lnTo>
                  <a:pt x="4278058" y="4978184"/>
                </a:lnTo>
                <a:lnTo>
                  <a:pt x="4296524" y="5016284"/>
                </a:lnTo>
                <a:lnTo>
                  <a:pt x="4275798" y="5067084"/>
                </a:lnTo>
                <a:lnTo>
                  <a:pt x="4254424" y="5105184"/>
                </a:lnTo>
                <a:lnTo>
                  <a:pt x="4232402" y="5143284"/>
                </a:lnTo>
                <a:lnTo>
                  <a:pt x="4209745" y="5194084"/>
                </a:lnTo>
                <a:lnTo>
                  <a:pt x="4186466" y="5232184"/>
                </a:lnTo>
                <a:lnTo>
                  <a:pt x="4162564" y="5282984"/>
                </a:lnTo>
                <a:lnTo>
                  <a:pt x="4138041" y="5321084"/>
                </a:lnTo>
                <a:lnTo>
                  <a:pt x="4112920" y="5359184"/>
                </a:lnTo>
                <a:lnTo>
                  <a:pt x="4087190" y="5397284"/>
                </a:lnTo>
                <a:lnTo>
                  <a:pt x="4060875" y="5435384"/>
                </a:lnTo>
                <a:lnTo>
                  <a:pt x="4033964" y="5486184"/>
                </a:lnTo>
                <a:lnTo>
                  <a:pt x="4006481" y="5524284"/>
                </a:lnTo>
                <a:lnTo>
                  <a:pt x="3978414" y="5562384"/>
                </a:lnTo>
                <a:lnTo>
                  <a:pt x="3949789" y="5600484"/>
                </a:lnTo>
                <a:lnTo>
                  <a:pt x="3920604" y="5638584"/>
                </a:lnTo>
                <a:lnTo>
                  <a:pt x="3890873" y="5676684"/>
                </a:lnTo>
                <a:lnTo>
                  <a:pt x="3860584" y="5714784"/>
                </a:lnTo>
                <a:lnTo>
                  <a:pt x="3829774" y="5752884"/>
                </a:lnTo>
                <a:lnTo>
                  <a:pt x="3798417" y="5778284"/>
                </a:lnTo>
                <a:lnTo>
                  <a:pt x="3766540" y="5816384"/>
                </a:lnTo>
                <a:lnTo>
                  <a:pt x="3734143" y="5854484"/>
                </a:lnTo>
                <a:lnTo>
                  <a:pt x="3701237" y="5892584"/>
                </a:lnTo>
                <a:lnTo>
                  <a:pt x="3667823" y="5917984"/>
                </a:lnTo>
                <a:lnTo>
                  <a:pt x="3633914" y="5956084"/>
                </a:lnTo>
                <a:lnTo>
                  <a:pt x="3599523" y="5994184"/>
                </a:lnTo>
                <a:lnTo>
                  <a:pt x="3564636" y="6019584"/>
                </a:lnTo>
                <a:lnTo>
                  <a:pt x="3529279" y="6057684"/>
                </a:lnTo>
                <a:lnTo>
                  <a:pt x="3493452" y="6083084"/>
                </a:lnTo>
                <a:lnTo>
                  <a:pt x="3457168" y="6121184"/>
                </a:lnTo>
                <a:lnTo>
                  <a:pt x="3383229" y="6171984"/>
                </a:lnTo>
                <a:lnTo>
                  <a:pt x="3345586" y="6210084"/>
                </a:lnTo>
                <a:lnTo>
                  <a:pt x="3269018" y="6260884"/>
                </a:lnTo>
                <a:lnTo>
                  <a:pt x="3190760" y="6311684"/>
                </a:lnTo>
                <a:lnTo>
                  <a:pt x="3070339" y="6387884"/>
                </a:lnTo>
                <a:lnTo>
                  <a:pt x="2946438" y="6464084"/>
                </a:lnTo>
                <a:lnTo>
                  <a:pt x="2904401" y="6489484"/>
                </a:lnTo>
                <a:lnTo>
                  <a:pt x="2861995" y="6502184"/>
                </a:lnTo>
                <a:lnTo>
                  <a:pt x="2776143" y="6552984"/>
                </a:lnTo>
                <a:lnTo>
                  <a:pt x="2732697" y="6565684"/>
                </a:lnTo>
                <a:lnTo>
                  <a:pt x="2688933" y="6591084"/>
                </a:lnTo>
                <a:lnTo>
                  <a:pt x="2644838" y="6603784"/>
                </a:lnTo>
                <a:lnTo>
                  <a:pt x="2600426" y="6629184"/>
                </a:lnTo>
                <a:lnTo>
                  <a:pt x="2465349" y="6667284"/>
                </a:lnTo>
                <a:lnTo>
                  <a:pt x="2419731" y="6692684"/>
                </a:lnTo>
                <a:lnTo>
                  <a:pt x="2140343" y="6768884"/>
                </a:lnTo>
                <a:lnTo>
                  <a:pt x="2092883" y="6768884"/>
                </a:lnTo>
                <a:lnTo>
                  <a:pt x="1997278" y="6794284"/>
                </a:lnTo>
                <a:lnTo>
                  <a:pt x="1949145" y="6794284"/>
                </a:lnTo>
                <a:lnTo>
                  <a:pt x="1852231" y="6819684"/>
                </a:lnTo>
                <a:lnTo>
                  <a:pt x="1754517" y="6819684"/>
                </a:lnTo>
                <a:lnTo>
                  <a:pt x="1705368" y="6832384"/>
                </a:lnTo>
                <a:lnTo>
                  <a:pt x="1217993" y="6832384"/>
                </a:lnTo>
                <a:lnTo>
                  <a:pt x="1170724" y="6819684"/>
                </a:lnTo>
                <a:lnTo>
                  <a:pt x="1076807" y="6819684"/>
                </a:lnTo>
                <a:lnTo>
                  <a:pt x="1030160" y="6806984"/>
                </a:lnTo>
                <a:lnTo>
                  <a:pt x="983729" y="6806984"/>
                </a:lnTo>
                <a:lnTo>
                  <a:pt x="891540" y="6781584"/>
                </a:lnTo>
                <a:lnTo>
                  <a:pt x="845794" y="6781584"/>
                </a:lnTo>
                <a:lnTo>
                  <a:pt x="665213" y="6730784"/>
                </a:lnTo>
                <a:lnTo>
                  <a:pt x="620699" y="6730784"/>
                </a:lnTo>
                <a:lnTo>
                  <a:pt x="576440" y="6718084"/>
                </a:lnTo>
                <a:lnTo>
                  <a:pt x="532460" y="6692684"/>
                </a:lnTo>
                <a:lnTo>
                  <a:pt x="316776" y="6629184"/>
                </a:lnTo>
                <a:lnTo>
                  <a:pt x="274510" y="6603784"/>
                </a:lnTo>
                <a:lnTo>
                  <a:pt x="232562" y="6591084"/>
                </a:lnTo>
                <a:lnTo>
                  <a:pt x="190919" y="6565684"/>
                </a:lnTo>
                <a:lnTo>
                  <a:pt x="149593" y="6552984"/>
                </a:lnTo>
                <a:lnTo>
                  <a:pt x="108585" y="6527584"/>
                </a:lnTo>
                <a:lnTo>
                  <a:pt x="67906" y="6514884"/>
                </a:lnTo>
                <a:lnTo>
                  <a:pt x="27571" y="6489484"/>
                </a:lnTo>
                <a:lnTo>
                  <a:pt x="0" y="6476784"/>
                </a:lnTo>
                <a:lnTo>
                  <a:pt x="0" y="7137184"/>
                </a:lnTo>
                <a:lnTo>
                  <a:pt x="40868" y="7162584"/>
                </a:lnTo>
                <a:lnTo>
                  <a:pt x="125920" y="7187984"/>
                </a:lnTo>
                <a:lnTo>
                  <a:pt x="168833" y="7213384"/>
                </a:lnTo>
                <a:lnTo>
                  <a:pt x="387007" y="7276884"/>
                </a:lnTo>
                <a:lnTo>
                  <a:pt x="431342" y="7302284"/>
                </a:lnTo>
                <a:lnTo>
                  <a:pt x="475907" y="7302284"/>
                </a:lnTo>
                <a:lnTo>
                  <a:pt x="701967" y="7365784"/>
                </a:lnTo>
                <a:lnTo>
                  <a:pt x="747801" y="7365784"/>
                </a:lnTo>
                <a:lnTo>
                  <a:pt x="840066" y="7391184"/>
                </a:lnTo>
                <a:lnTo>
                  <a:pt x="886498" y="7391184"/>
                </a:lnTo>
                <a:lnTo>
                  <a:pt x="933107" y="7403884"/>
                </a:lnTo>
                <a:lnTo>
                  <a:pt x="979893" y="7403884"/>
                </a:lnTo>
                <a:lnTo>
                  <a:pt x="1026871" y="7416584"/>
                </a:lnTo>
                <a:lnTo>
                  <a:pt x="1074013" y="7416584"/>
                </a:lnTo>
                <a:lnTo>
                  <a:pt x="1121333" y="7429284"/>
                </a:lnTo>
                <a:lnTo>
                  <a:pt x="1264297" y="7429284"/>
                </a:lnTo>
                <a:lnTo>
                  <a:pt x="1312278" y="7441984"/>
                </a:lnTo>
                <a:lnTo>
                  <a:pt x="1606473" y="7441984"/>
                </a:lnTo>
                <a:lnTo>
                  <a:pt x="1655991" y="7429284"/>
                </a:lnTo>
                <a:lnTo>
                  <a:pt x="1803692" y="7429284"/>
                </a:lnTo>
                <a:lnTo>
                  <a:pt x="1852625" y="7416584"/>
                </a:lnTo>
                <a:lnTo>
                  <a:pt x="1901393" y="7416584"/>
                </a:lnTo>
                <a:lnTo>
                  <a:pt x="1949996" y="7403884"/>
                </a:lnTo>
                <a:lnTo>
                  <a:pt x="1998433" y="7403884"/>
                </a:lnTo>
                <a:lnTo>
                  <a:pt x="2046693" y="7391184"/>
                </a:lnTo>
                <a:lnTo>
                  <a:pt x="2094763" y="7391184"/>
                </a:lnTo>
                <a:lnTo>
                  <a:pt x="2237879" y="7353084"/>
                </a:lnTo>
                <a:lnTo>
                  <a:pt x="2285187" y="7353084"/>
                </a:lnTo>
                <a:lnTo>
                  <a:pt x="2564612" y="7276884"/>
                </a:lnTo>
                <a:lnTo>
                  <a:pt x="2610396" y="7251484"/>
                </a:lnTo>
                <a:lnTo>
                  <a:pt x="2746311" y="7213384"/>
                </a:lnTo>
                <a:lnTo>
                  <a:pt x="2791117" y="7187984"/>
                </a:lnTo>
                <a:lnTo>
                  <a:pt x="2879953" y="7162584"/>
                </a:lnTo>
                <a:lnTo>
                  <a:pt x="2923971" y="7137184"/>
                </a:lnTo>
                <a:lnTo>
                  <a:pt x="2967710" y="7124484"/>
                </a:lnTo>
                <a:lnTo>
                  <a:pt x="3011182" y="7099084"/>
                </a:lnTo>
                <a:lnTo>
                  <a:pt x="3054375" y="7086384"/>
                </a:lnTo>
                <a:lnTo>
                  <a:pt x="3139897" y="7035584"/>
                </a:lnTo>
                <a:lnTo>
                  <a:pt x="3182213" y="7022884"/>
                </a:lnTo>
                <a:lnTo>
                  <a:pt x="3348444" y="6921284"/>
                </a:lnTo>
                <a:lnTo>
                  <a:pt x="3489668" y="6832384"/>
                </a:lnTo>
                <a:lnTo>
                  <a:pt x="3588093" y="6768884"/>
                </a:lnTo>
                <a:lnTo>
                  <a:pt x="3703282" y="6692684"/>
                </a:lnTo>
                <a:lnTo>
                  <a:pt x="3740962" y="6654584"/>
                </a:lnTo>
                <a:lnTo>
                  <a:pt x="3815207" y="6603784"/>
                </a:lnTo>
                <a:lnTo>
                  <a:pt x="3851757" y="6565684"/>
                </a:lnTo>
                <a:lnTo>
                  <a:pt x="3887940" y="6540284"/>
                </a:lnTo>
                <a:lnTo>
                  <a:pt x="3923728" y="6502184"/>
                </a:lnTo>
                <a:lnTo>
                  <a:pt x="3959123" y="6476784"/>
                </a:lnTo>
                <a:lnTo>
                  <a:pt x="3994112" y="6438684"/>
                </a:lnTo>
                <a:lnTo>
                  <a:pt x="4028719" y="6413284"/>
                </a:lnTo>
                <a:lnTo>
                  <a:pt x="4062907" y="6375184"/>
                </a:lnTo>
                <a:lnTo>
                  <a:pt x="4096689" y="6349784"/>
                </a:lnTo>
                <a:lnTo>
                  <a:pt x="4130052" y="6311684"/>
                </a:lnTo>
                <a:lnTo>
                  <a:pt x="4162996" y="6273584"/>
                </a:lnTo>
                <a:lnTo>
                  <a:pt x="4195508" y="6235484"/>
                </a:lnTo>
                <a:lnTo>
                  <a:pt x="4227588" y="6210084"/>
                </a:lnTo>
                <a:lnTo>
                  <a:pt x="4259250" y="6171984"/>
                </a:lnTo>
                <a:lnTo>
                  <a:pt x="4290453" y="6133884"/>
                </a:lnTo>
                <a:lnTo>
                  <a:pt x="4321226" y="6095784"/>
                </a:lnTo>
                <a:lnTo>
                  <a:pt x="4351540" y="6057684"/>
                </a:lnTo>
                <a:lnTo>
                  <a:pt x="4381398" y="6019584"/>
                </a:lnTo>
                <a:lnTo>
                  <a:pt x="4410799" y="5981484"/>
                </a:lnTo>
                <a:lnTo>
                  <a:pt x="4439729" y="5943384"/>
                </a:lnTo>
                <a:lnTo>
                  <a:pt x="4468203" y="5905284"/>
                </a:lnTo>
                <a:lnTo>
                  <a:pt x="4496193" y="5867184"/>
                </a:lnTo>
                <a:lnTo>
                  <a:pt x="4523714" y="5829084"/>
                </a:lnTo>
                <a:lnTo>
                  <a:pt x="4550740" y="5790984"/>
                </a:lnTo>
                <a:lnTo>
                  <a:pt x="4577283" y="5752884"/>
                </a:lnTo>
                <a:lnTo>
                  <a:pt x="4603331" y="5714784"/>
                </a:lnTo>
                <a:lnTo>
                  <a:pt x="4628883" y="5663984"/>
                </a:lnTo>
                <a:lnTo>
                  <a:pt x="4653927" y="5625884"/>
                </a:lnTo>
                <a:lnTo>
                  <a:pt x="4678464" y="5587784"/>
                </a:lnTo>
                <a:lnTo>
                  <a:pt x="4702492" y="5536984"/>
                </a:lnTo>
                <a:lnTo>
                  <a:pt x="4726000" y="5498884"/>
                </a:lnTo>
                <a:lnTo>
                  <a:pt x="4748987" y="5460784"/>
                </a:lnTo>
                <a:lnTo>
                  <a:pt x="4771453" y="5409984"/>
                </a:lnTo>
                <a:lnTo>
                  <a:pt x="4793373" y="5371884"/>
                </a:lnTo>
                <a:lnTo>
                  <a:pt x="4814773" y="5321084"/>
                </a:lnTo>
                <a:lnTo>
                  <a:pt x="4835626" y="5282984"/>
                </a:lnTo>
                <a:lnTo>
                  <a:pt x="4855921" y="5232184"/>
                </a:lnTo>
                <a:lnTo>
                  <a:pt x="4899368" y="5219484"/>
                </a:lnTo>
                <a:lnTo>
                  <a:pt x="4940605" y="5194084"/>
                </a:lnTo>
                <a:lnTo>
                  <a:pt x="4979263" y="5168684"/>
                </a:lnTo>
                <a:lnTo>
                  <a:pt x="5014976" y="5143284"/>
                </a:lnTo>
                <a:lnTo>
                  <a:pt x="5047399" y="5105184"/>
                </a:lnTo>
                <a:lnTo>
                  <a:pt x="5076164" y="5067084"/>
                </a:lnTo>
                <a:lnTo>
                  <a:pt x="5100904" y="5028984"/>
                </a:lnTo>
                <a:lnTo>
                  <a:pt x="5121249" y="4978184"/>
                </a:lnTo>
                <a:lnTo>
                  <a:pt x="5136858" y="4927384"/>
                </a:lnTo>
                <a:lnTo>
                  <a:pt x="5146929" y="4876584"/>
                </a:lnTo>
                <a:lnTo>
                  <a:pt x="5151666" y="4838484"/>
                </a:lnTo>
                <a:close/>
              </a:path>
            </a:pathLst>
          </a:custGeom>
          <a:solidFill>
            <a:srgbClr val="076DFB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032229" y="1864604"/>
            <a:ext cx="704850" cy="704850"/>
          </a:xfrm>
          <a:custGeom>
            <a:avLst/>
            <a:gdLst/>
            <a:ahLst/>
            <a:cxnLst/>
            <a:rect l="l" t="t" r="r" b="b"/>
            <a:pathLst>
              <a:path w="704850" h="704850">
                <a:moveTo>
                  <a:pt x="704850" y="704850"/>
                </a:moveTo>
                <a:lnTo>
                  <a:pt x="0" y="704850"/>
                </a:lnTo>
                <a:lnTo>
                  <a:pt x="0" y="0"/>
                </a:lnTo>
                <a:lnTo>
                  <a:pt x="704850" y="0"/>
                </a:lnTo>
                <a:lnTo>
                  <a:pt x="704850" y="704850"/>
                </a:lnTo>
                <a:close/>
              </a:path>
            </a:pathLst>
          </a:custGeom>
          <a:solidFill>
            <a:srgbClr val="4FDE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032229" y="3822063"/>
            <a:ext cx="704850" cy="704850"/>
          </a:xfrm>
          <a:custGeom>
            <a:avLst/>
            <a:gdLst/>
            <a:ahLst/>
            <a:cxnLst/>
            <a:rect l="l" t="t" r="r" b="b"/>
            <a:pathLst>
              <a:path w="704850" h="704850">
                <a:moveTo>
                  <a:pt x="704850" y="704850"/>
                </a:moveTo>
                <a:lnTo>
                  <a:pt x="0" y="704850"/>
                </a:lnTo>
                <a:lnTo>
                  <a:pt x="0" y="0"/>
                </a:lnTo>
                <a:lnTo>
                  <a:pt x="704850" y="0"/>
                </a:lnTo>
                <a:lnTo>
                  <a:pt x="704850" y="704850"/>
                </a:lnTo>
                <a:close/>
              </a:path>
            </a:pathLst>
          </a:custGeom>
          <a:solidFill>
            <a:srgbClr val="4FDEA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32229" y="5671667"/>
            <a:ext cx="9848849" cy="340994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06548" y="4329791"/>
            <a:ext cx="5492750" cy="2037080"/>
          </a:xfrm>
          <a:prstGeom prst="rect">
            <a:avLst/>
          </a:prstGeom>
        </p:spPr>
        <p:txBody>
          <a:bodyPr wrap="square" lIns="0" tIns="195580" rIns="0" bIns="0" rtlCol="0" vert="horz">
            <a:spAutoFit/>
          </a:bodyPr>
          <a:lstStyle/>
          <a:p>
            <a:pPr marL="12700" marR="5080">
              <a:lnSpc>
                <a:spcPts val="7200"/>
              </a:lnSpc>
              <a:spcBef>
                <a:spcPts val="1540"/>
              </a:spcBef>
            </a:pPr>
            <a:r>
              <a:rPr dirty="0" sz="7200" spc="745" b="1">
                <a:solidFill>
                  <a:srgbClr val="FFFFFF"/>
                </a:solidFill>
                <a:latin typeface="Trebuchet MS"/>
                <a:cs typeface="Trebuchet MS"/>
              </a:rPr>
              <a:t>Web </a:t>
            </a:r>
            <a:r>
              <a:rPr dirty="0" sz="7200" spc="75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200" spc="60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7200" spc="715" b="1">
                <a:solidFill>
                  <a:srgbClr val="FFFFFF"/>
                </a:solidFill>
                <a:latin typeface="Trebuchet MS"/>
                <a:cs typeface="Trebuchet MS"/>
              </a:rPr>
              <a:t>pp</a:t>
            </a:r>
            <a:r>
              <a:rPr dirty="0" sz="7200" spc="-65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7200" spc="-9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7200" spc="815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7200" spc="113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7200" spc="24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7200" spc="-9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7200" spc="62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7200" spc="36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7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131300" y="355039"/>
            <a:ext cx="3781425" cy="817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235">
                <a:solidFill>
                  <a:srgbClr val="FFFFFF"/>
                </a:solidFill>
              </a:rPr>
              <a:t>Controllers</a:t>
            </a:r>
            <a:endParaRPr sz="5200"/>
          </a:p>
        </p:txBody>
      </p:sp>
      <p:sp>
        <p:nvSpPr>
          <p:cNvPr id="9" name="object 9"/>
          <p:cNvSpPr txBox="1"/>
          <p:nvPr/>
        </p:nvSpPr>
        <p:spPr>
          <a:xfrm>
            <a:off x="9131300" y="1691714"/>
            <a:ext cx="8475980" cy="9969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6300"/>
              </a:lnSpc>
              <a:spcBef>
                <a:spcPts val="95"/>
              </a:spcBef>
            </a:pPr>
            <a:r>
              <a:rPr dirty="0" sz="3000" spc="114">
                <a:solidFill>
                  <a:srgbClr val="FFFFFF"/>
                </a:solidFill>
                <a:latin typeface="Tahoma"/>
                <a:cs typeface="Tahoma"/>
              </a:rPr>
              <a:t>Each</a:t>
            </a:r>
            <a:r>
              <a:rPr dirty="0" sz="30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95">
                <a:solidFill>
                  <a:srgbClr val="FFFFFF"/>
                </a:solidFill>
                <a:latin typeface="Tahoma"/>
                <a:cs typeface="Tahoma"/>
              </a:rPr>
              <a:t>makePridect</a:t>
            </a:r>
            <a:r>
              <a:rPr dirty="0" sz="30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80">
                <a:solidFill>
                  <a:srgbClr val="FFFFFF"/>
                </a:solidFill>
                <a:latin typeface="Tahoma"/>
                <a:cs typeface="Tahoma"/>
              </a:rPr>
              <a:t>method</a:t>
            </a:r>
            <a:r>
              <a:rPr dirty="0" sz="30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5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dirty="0" sz="30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110">
                <a:solidFill>
                  <a:srgbClr val="FFFFFF"/>
                </a:solidFill>
                <a:latin typeface="Tahoma"/>
                <a:cs typeface="Tahoma"/>
              </a:rPr>
              <a:t>each</a:t>
            </a:r>
            <a:r>
              <a:rPr dirty="0" sz="3000" spc="-1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45">
                <a:solidFill>
                  <a:srgbClr val="FFFFFF"/>
                </a:solidFill>
                <a:latin typeface="Tahoma"/>
                <a:cs typeface="Tahoma"/>
              </a:rPr>
              <a:t>controller</a:t>
            </a:r>
            <a:r>
              <a:rPr dirty="0" sz="30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145">
                <a:solidFill>
                  <a:srgbClr val="FFFFFF"/>
                </a:solidFill>
                <a:latin typeface="Tahoma"/>
                <a:cs typeface="Tahoma"/>
              </a:rPr>
              <a:t>has </a:t>
            </a:r>
            <a:r>
              <a:rPr dirty="0" sz="3000" spc="-919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120">
                <a:solidFill>
                  <a:srgbClr val="FFFFFF"/>
                </a:solidFill>
                <a:latin typeface="Tahoma"/>
                <a:cs typeface="Tahoma"/>
              </a:rPr>
              <a:t>mapping</a:t>
            </a:r>
            <a:r>
              <a:rPr dirty="0" sz="30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120">
                <a:solidFill>
                  <a:srgbClr val="FFFFFF"/>
                </a:solidFill>
                <a:latin typeface="Tahoma"/>
                <a:cs typeface="Tahoma"/>
              </a:rPr>
              <a:t>path</a:t>
            </a:r>
            <a:r>
              <a:rPr dirty="0" sz="30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13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dirty="0" sz="30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55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30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105">
                <a:solidFill>
                  <a:srgbClr val="FFFFFF"/>
                </a:solidFill>
                <a:latin typeface="Tahoma"/>
                <a:cs typeface="Tahoma"/>
              </a:rPr>
              <a:t>disease</a:t>
            </a:r>
            <a:r>
              <a:rPr dirty="0" sz="30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35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dirty="0" sz="30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70">
                <a:solidFill>
                  <a:srgbClr val="FFFFFF"/>
                </a:solidFill>
                <a:latin typeface="Tahoma"/>
                <a:cs typeface="Tahoma"/>
              </a:rPr>
              <a:t>diagnose.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31300" y="3649172"/>
            <a:ext cx="8712835" cy="9969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6300"/>
              </a:lnSpc>
              <a:spcBef>
                <a:spcPts val="95"/>
              </a:spcBef>
            </a:pPr>
            <a:r>
              <a:rPr dirty="0" sz="3000" spc="75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dirty="0" sz="30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80">
                <a:solidFill>
                  <a:srgbClr val="FFFFFF"/>
                </a:solidFill>
                <a:latin typeface="Tahoma"/>
                <a:cs typeface="Tahoma"/>
              </a:rPr>
              <a:t>method</a:t>
            </a:r>
            <a:r>
              <a:rPr dirty="0" sz="30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80">
                <a:solidFill>
                  <a:srgbClr val="FFFFFF"/>
                </a:solidFill>
                <a:latin typeface="Tahoma"/>
                <a:cs typeface="Tahoma"/>
              </a:rPr>
              <a:t>use</a:t>
            </a:r>
            <a:r>
              <a:rPr dirty="0" sz="30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65">
                <a:solidFill>
                  <a:srgbClr val="FFFFFF"/>
                </a:solidFill>
                <a:latin typeface="Tahoma"/>
                <a:cs typeface="Tahoma"/>
              </a:rPr>
              <a:t>predict</a:t>
            </a:r>
            <a:r>
              <a:rPr dirty="0" sz="30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125">
                <a:solidFill>
                  <a:srgbClr val="FFFFFF"/>
                </a:solidFill>
                <a:latin typeface="Tahoma"/>
                <a:cs typeface="Tahoma"/>
              </a:rPr>
              <a:t>calss</a:t>
            </a:r>
            <a:r>
              <a:rPr dirty="0" sz="30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6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30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80">
                <a:solidFill>
                  <a:srgbClr val="FFFFFF"/>
                </a:solidFill>
                <a:latin typeface="Tahoma"/>
                <a:cs typeface="Tahoma"/>
              </a:rPr>
              <a:t>get</a:t>
            </a:r>
            <a:r>
              <a:rPr dirty="0" sz="30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55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30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110">
                <a:solidFill>
                  <a:srgbClr val="FFFFFF"/>
                </a:solidFill>
                <a:latin typeface="Tahoma"/>
                <a:cs typeface="Tahoma"/>
              </a:rPr>
              <a:t>diagnose </a:t>
            </a:r>
            <a:r>
              <a:rPr dirty="0" sz="3000" spc="-919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10">
                <a:solidFill>
                  <a:srgbClr val="FFFFFF"/>
                </a:solidFill>
                <a:latin typeface="Tahoma"/>
                <a:cs typeface="Tahoma"/>
              </a:rPr>
              <a:t>result.</a:t>
            </a:r>
            <a:endParaRPr sz="3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632682" y="1218200"/>
              <a:ext cx="9772650" cy="7820025"/>
            </a:xfrm>
            <a:custGeom>
              <a:avLst/>
              <a:gdLst/>
              <a:ahLst/>
              <a:cxnLst/>
              <a:rect l="l" t="t" r="r" b="b"/>
              <a:pathLst>
                <a:path w="9772650" h="7820025">
                  <a:moveTo>
                    <a:pt x="9772649" y="7819989"/>
                  </a:moveTo>
                  <a:lnTo>
                    <a:pt x="0" y="7819989"/>
                  </a:lnTo>
                  <a:lnTo>
                    <a:pt x="0" y="0"/>
                  </a:lnTo>
                  <a:lnTo>
                    <a:pt x="9772649" y="0"/>
                  </a:lnTo>
                  <a:lnTo>
                    <a:pt x="9772649" y="7819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18182"/>
              <a:ext cx="4629149" cy="782002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209905" y="4562247"/>
            <a:ext cx="8916035" cy="1105535"/>
          </a:xfrm>
          <a:prstGeom prst="rect">
            <a:avLst/>
          </a:prstGeom>
        </p:spPr>
        <p:txBody>
          <a:bodyPr wrap="square" lIns="0" tIns="118745" rIns="0" bIns="0" rtlCol="0" vert="horz">
            <a:spAutoFit/>
          </a:bodyPr>
          <a:lstStyle/>
          <a:p>
            <a:pPr marL="12700" marR="5080">
              <a:lnSpc>
                <a:spcPts val="3829"/>
              </a:lnSpc>
              <a:spcBef>
                <a:spcPts val="935"/>
              </a:spcBef>
            </a:pPr>
            <a:r>
              <a:rPr dirty="0" sz="3900" spc="-145" b="1">
                <a:solidFill>
                  <a:srgbClr val="202E59"/>
                </a:solidFill>
                <a:latin typeface="Tahoma"/>
                <a:cs typeface="Tahoma"/>
              </a:rPr>
              <a:t>For</a:t>
            </a:r>
            <a:r>
              <a:rPr dirty="0" sz="3900" spc="280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900" spc="-170" b="1">
                <a:solidFill>
                  <a:srgbClr val="202E59"/>
                </a:solidFill>
                <a:latin typeface="Tahoma"/>
                <a:cs typeface="Tahoma"/>
              </a:rPr>
              <a:t>this</a:t>
            </a:r>
            <a:r>
              <a:rPr dirty="0" sz="3900" spc="280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900" spc="-125" b="1">
                <a:solidFill>
                  <a:srgbClr val="202E59"/>
                </a:solidFill>
                <a:latin typeface="Tahoma"/>
                <a:cs typeface="Tahoma"/>
              </a:rPr>
              <a:t>part</a:t>
            </a:r>
            <a:r>
              <a:rPr dirty="0" sz="3900" spc="280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900" spc="-120" b="1">
                <a:solidFill>
                  <a:srgbClr val="202E59"/>
                </a:solidFill>
                <a:latin typeface="Tahoma"/>
                <a:cs typeface="Tahoma"/>
              </a:rPr>
              <a:t>please</a:t>
            </a:r>
            <a:r>
              <a:rPr dirty="0" sz="3900" spc="280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900" spc="-155" b="1">
                <a:solidFill>
                  <a:srgbClr val="202E59"/>
                </a:solidFill>
                <a:latin typeface="Tahoma"/>
                <a:cs typeface="Tahoma"/>
              </a:rPr>
              <a:t>open</a:t>
            </a:r>
            <a:r>
              <a:rPr dirty="0" sz="3900" spc="280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900" spc="-195" b="1">
                <a:solidFill>
                  <a:srgbClr val="202E59"/>
                </a:solidFill>
                <a:latin typeface="Tahoma"/>
                <a:cs typeface="Tahoma"/>
              </a:rPr>
              <a:t>the</a:t>
            </a:r>
            <a:r>
              <a:rPr dirty="0" sz="3900" spc="280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900" spc="-150" b="1">
                <a:solidFill>
                  <a:srgbClr val="202E59"/>
                </a:solidFill>
                <a:latin typeface="Tahoma"/>
                <a:cs typeface="Tahoma"/>
              </a:rPr>
              <a:t>website </a:t>
            </a:r>
            <a:r>
              <a:rPr dirty="0" sz="3900" spc="-1130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900" spc="-60" b="1">
                <a:solidFill>
                  <a:srgbClr val="202E59"/>
                </a:solidFill>
                <a:latin typeface="Tahoma"/>
                <a:cs typeface="Tahoma"/>
              </a:rPr>
              <a:t>w</a:t>
            </a:r>
            <a:r>
              <a:rPr dirty="0" sz="3900" spc="-190" b="1">
                <a:solidFill>
                  <a:srgbClr val="202E59"/>
                </a:solidFill>
                <a:latin typeface="Tahoma"/>
                <a:cs typeface="Tahoma"/>
              </a:rPr>
              <a:t>h</a:t>
            </a:r>
            <a:r>
              <a:rPr dirty="0" sz="3900" spc="-215" b="1">
                <a:solidFill>
                  <a:srgbClr val="202E59"/>
                </a:solidFill>
                <a:latin typeface="Tahoma"/>
                <a:cs typeface="Tahoma"/>
              </a:rPr>
              <a:t>il</a:t>
            </a:r>
            <a:r>
              <a:rPr dirty="0" sz="3900" spc="-190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900" spc="-10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900" spc="-60" b="1">
                <a:solidFill>
                  <a:srgbClr val="202E59"/>
                </a:solidFill>
                <a:latin typeface="Tahoma"/>
                <a:cs typeface="Tahoma"/>
              </a:rPr>
              <a:t>w</a:t>
            </a:r>
            <a:r>
              <a:rPr dirty="0" sz="3900" spc="-190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900" spc="-10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900" spc="-85" b="1">
                <a:solidFill>
                  <a:srgbClr val="202E59"/>
                </a:solidFill>
                <a:latin typeface="Tahoma"/>
                <a:cs typeface="Tahoma"/>
              </a:rPr>
              <a:t>d</a:t>
            </a:r>
            <a:r>
              <a:rPr dirty="0" sz="3900" spc="-215" b="1">
                <a:solidFill>
                  <a:srgbClr val="202E59"/>
                </a:solidFill>
                <a:latin typeface="Tahoma"/>
                <a:cs typeface="Tahoma"/>
              </a:rPr>
              <a:t>i</a:t>
            </a:r>
            <a:r>
              <a:rPr dirty="0" sz="3900" spc="-70" b="1">
                <a:solidFill>
                  <a:srgbClr val="202E59"/>
                </a:solidFill>
                <a:latin typeface="Tahoma"/>
                <a:cs typeface="Tahoma"/>
              </a:rPr>
              <a:t>s</a:t>
            </a:r>
            <a:r>
              <a:rPr dirty="0" sz="3900" spc="-120" b="1">
                <a:solidFill>
                  <a:srgbClr val="202E59"/>
                </a:solidFill>
                <a:latin typeface="Tahoma"/>
                <a:cs typeface="Tahoma"/>
              </a:rPr>
              <a:t>c</a:t>
            </a:r>
            <a:r>
              <a:rPr dirty="0" sz="3900" spc="-220" b="1">
                <a:solidFill>
                  <a:srgbClr val="202E59"/>
                </a:solidFill>
                <a:latin typeface="Tahoma"/>
                <a:cs typeface="Tahoma"/>
              </a:rPr>
              <a:t>u</a:t>
            </a:r>
            <a:r>
              <a:rPr dirty="0" sz="3900" spc="-70" b="1">
                <a:solidFill>
                  <a:srgbClr val="202E59"/>
                </a:solidFill>
                <a:latin typeface="Tahoma"/>
                <a:cs typeface="Tahoma"/>
              </a:rPr>
              <a:t>s</a:t>
            </a:r>
            <a:r>
              <a:rPr dirty="0" sz="3900" spc="-65" b="1">
                <a:solidFill>
                  <a:srgbClr val="202E59"/>
                </a:solidFill>
                <a:latin typeface="Tahoma"/>
                <a:cs typeface="Tahoma"/>
              </a:rPr>
              <a:t>s</a:t>
            </a:r>
            <a:r>
              <a:rPr dirty="0" sz="3900" spc="-10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900" spc="-210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900" spc="-190" b="1">
                <a:solidFill>
                  <a:srgbClr val="202E59"/>
                </a:solidFill>
                <a:latin typeface="Tahoma"/>
                <a:cs typeface="Tahoma"/>
              </a:rPr>
              <a:t>h</a:t>
            </a:r>
            <a:r>
              <a:rPr dirty="0" sz="3900" spc="-190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900" spc="-10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900" spc="-215" b="1">
                <a:solidFill>
                  <a:srgbClr val="202E59"/>
                </a:solidFill>
                <a:latin typeface="Tahoma"/>
                <a:cs typeface="Tahoma"/>
              </a:rPr>
              <a:t>i</a:t>
            </a:r>
            <a:r>
              <a:rPr dirty="0" sz="3900" spc="-265" b="1">
                <a:solidFill>
                  <a:srgbClr val="202E59"/>
                </a:solidFill>
                <a:latin typeface="Tahoma"/>
                <a:cs typeface="Tahoma"/>
              </a:rPr>
              <a:t>m</a:t>
            </a:r>
            <a:r>
              <a:rPr dirty="0" sz="3900" spc="-85" b="1">
                <a:solidFill>
                  <a:srgbClr val="202E59"/>
                </a:solidFill>
                <a:latin typeface="Tahoma"/>
                <a:cs typeface="Tahoma"/>
              </a:rPr>
              <a:t>p</a:t>
            </a:r>
            <a:r>
              <a:rPr dirty="0" sz="3900" spc="-215" b="1">
                <a:solidFill>
                  <a:srgbClr val="202E59"/>
                </a:solidFill>
                <a:latin typeface="Tahoma"/>
                <a:cs typeface="Tahoma"/>
              </a:rPr>
              <a:t>l</a:t>
            </a:r>
            <a:r>
              <a:rPr dirty="0" sz="3900" spc="-195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900" spc="-265" b="1">
                <a:solidFill>
                  <a:srgbClr val="202E59"/>
                </a:solidFill>
                <a:latin typeface="Tahoma"/>
                <a:cs typeface="Tahoma"/>
              </a:rPr>
              <a:t>m</a:t>
            </a:r>
            <a:r>
              <a:rPr dirty="0" sz="3900" spc="-195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900" spc="-190" b="1">
                <a:solidFill>
                  <a:srgbClr val="202E59"/>
                </a:solidFill>
                <a:latin typeface="Tahoma"/>
                <a:cs typeface="Tahoma"/>
              </a:rPr>
              <a:t>n</a:t>
            </a:r>
            <a:r>
              <a:rPr dirty="0" sz="3900" spc="-210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900" spc="35" b="1">
                <a:solidFill>
                  <a:srgbClr val="202E59"/>
                </a:solidFill>
                <a:latin typeface="Tahoma"/>
                <a:cs typeface="Tahoma"/>
              </a:rPr>
              <a:t>a</a:t>
            </a:r>
            <a:r>
              <a:rPr dirty="0" sz="3900" spc="-210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900" spc="-215" b="1">
                <a:solidFill>
                  <a:srgbClr val="202E59"/>
                </a:solidFill>
                <a:latin typeface="Tahoma"/>
                <a:cs typeface="Tahoma"/>
              </a:rPr>
              <a:t>i</a:t>
            </a:r>
            <a:r>
              <a:rPr dirty="0" sz="3900" spc="-150" b="1">
                <a:solidFill>
                  <a:srgbClr val="202E59"/>
                </a:solidFill>
                <a:latin typeface="Tahoma"/>
                <a:cs typeface="Tahoma"/>
              </a:rPr>
              <a:t>o</a:t>
            </a:r>
            <a:r>
              <a:rPr dirty="0" sz="3900" spc="-185" b="1">
                <a:solidFill>
                  <a:srgbClr val="202E59"/>
                </a:solidFill>
                <a:latin typeface="Tahoma"/>
                <a:cs typeface="Tahoma"/>
              </a:rPr>
              <a:t>n</a:t>
            </a:r>
            <a:endParaRPr sz="39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209905" y="1365855"/>
            <a:ext cx="6195060" cy="2037080"/>
          </a:xfrm>
          <a:prstGeom prst="rect"/>
        </p:spPr>
        <p:txBody>
          <a:bodyPr wrap="square" lIns="0" tIns="195580" rIns="0" bIns="0" rtlCol="0" vert="horz">
            <a:spAutoFit/>
          </a:bodyPr>
          <a:lstStyle/>
          <a:p>
            <a:pPr marL="12700" marR="5080">
              <a:lnSpc>
                <a:spcPts val="7200"/>
              </a:lnSpc>
              <a:spcBef>
                <a:spcPts val="1540"/>
              </a:spcBef>
            </a:pPr>
            <a:r>
              <a:rPr dirty="0" sz="7200" spc="310"/>
              <a:t>User </a:t>
            </a:r>
            <a:r>
              <a:rPr dirty="0" sz="7200" spc="315"/>
              <a:t> </a:t>
            </a:r>
            <a:r>
              <a:rPr dirty="0" sz="7200" spc="415"/>
              <a:t>Interface</a:t>
            </a:r>
            <a:r>
              <a:rPr dirty="0" sz="7200" spc="-525"/>
              <a:t> </a:t>
            </a:r>
            <a:r>
              <a:rPr dirty="0" sz="7200" spc="70"/>
              <a:t>(UI)</a:t>
            </a:r>
            <a:endParaRPr sz="7200"/>
          </a:p>
        </p:txBody>
      </p:sp>
      <p:sp>
        <p:nvSpPr>
          <p:cNvPr id="8" name="object 8"/>
          <p:cNvSpPr txBox="1"/>
          <p:nvPr/>
        </p:nvSpPr>
        <p:spPr>
          <a:xfrm>
            <a:off x="6570938" y="6723879"/>
            <a:ext cx="5925185" cy="768350"/>
          </a:xfrm>
          <a:prstGeom prst="rect">
            <a:avLst/>
          </a:prstGeom>
        </p:spPr>
        <p:txBody>
          <a:bodyPr wrap="square" lIns="0" tIns="87630" rIns="0" bIns="0" rtlCol="0" vert="horz">
            <a:spAutoFit/>
          </a:bodyPr>
          <a:lstStyle/>
          <a:p>
            <a:pPr marL="787400" marR="5080" indent="-775335">
              <a:lnSpc>
                <a:spcPts val="2620"/>
              </a:lnSpc>
              <a:spcBef>
                <a:spcPts val="690"/>
              </a:spcBef>
            </a:pPr>
            <a:r>
              <a:rPr dirty="0" sz="2650" spc="85">
                <a:solidFill>
                  <a:srgbClr val="202E59"/>
                </a:solidFill>
                <a:latin typeface="Tahoma"/>
                <a:cs typeface="Tahoma"/>
              </a:rPr>
              <a:t>You</a:t>
            </a:r>
            <a:r>
              <a:rPr dirty="0" sz="2650" spc="-135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2650" spc="135">
                <a:solidFill>
                  <a:srgbClr val="202E59"/>
                </a:solidFill>
                <a:latin typeface="Tahoma"/>
                <a:cs typeface="Tahoma"/>
              </a:rPr>
              <a:t>can</a:t>
            </a:r>
            <a:r>
              <a:rPr dirty="0" sz="2650" spc="-130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2650" spc="125">
                <a:solidFill>
                  <a:srgbClr val="202E59"/>
                </a:solidFill>
                <a:latin typeface="Tahoma"/>
                <a:cs typeface="Tahoma"/>
              </a:rPr>
              <a:t>access</a:t>
            </a:r>
            <a:r>
              <a:rPr dirty="0" sz="2650" spc="-130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2650" spc="70">
                <a:solidFill>
                  <a:srgbClr val="202E59"/>
                </a:solidFill>
                <a:latin typeface="Tahoma"/>
                <a:cs typeface="Tahoma"/>
              </a:rPr>
              <a:t>the</a:t>
            </a:r>
            <a:r>
              <a:rPr dirty="0" sz="2650" spc="-130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2650" spc="120">
                <a:solidFill>
                  <a:srgbClr val="202E59"/>
                </a:solidFill>
                <a:latin typeface="Tahoma"/>
                <a:cs typeface="Tahoma"/>
              </a:rPr>
              <a:t>website</a:t>
            </a:r>
            <a:r>
              <a:rPr dirty="0" sz="2650" spc="-130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2650" spc="120">
                <a:solidFill>
                  <a:srgbClr val="202E59"/>
                </a:solidFill>
                <a:latin typeface="Tahoma"/>
                <a:cs typeface="Tahoma"/>
              </a:rPr>
              <a:t>by</a:t>
            </a:r>
            <a:r>
              <a:rPr dirty="0" sz="2650" spc="-130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2650" spc="95">
                <a:solidFill>
                  <a:srgbClr val="202E59"/>
                </a:solidFill>
                <a:latin typeface="Tahoma"/>
                <a:cs typeface="Tahoma"/>
              </a:rPr>
              <a:t>typing </a:t>
            </a:r>
            <a:r>
              <a:rPr dirty="0" sz="2650" spc="-815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2650" spc="90">
                <a:solidFill>
                  <a:srgbClr val="202E59"/>
                </a:solidFill>
                <a:latin typeface="Tahoma"/>
                <a:cs typeface="Tahoma"/>
              </a:rPr>
              <a:t>diagnoseme.team</a:t>
            </a:r>
            <a:r>
              <a:rPr dirty="0" sz="2650" spc="-130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2650" spc="60">
                <a:solidFill>
                  <a:srgbClr val="202E59"/>
                </a:solidFill>
                <a:latin typeface="Tahoma"/>
                <a:cs typeface="Tahoma"/>
              </a:rPr>
              <a:t>in</a:t>
            </a:r>
            <a:r>
              <a:rPr dirty="0" sz="2650" spc="-130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2650" spc="95">
                <a:solidFill>
                  <a:srgbClr val="202E59"/>
                </a:solidFill>
                <a:latin typeface="Tahoma"/>
                <a:cs typeface="Tahoma"/>
              </a:rPr>
              <a:t>google</a:t>
            </a:r>
            <a:endParaRPr sz="2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0" y="6608695"/>
            <a:ext cx="7639050" cy="3678554"/>
          </a:xfrm>
          <a:custGeom>
            <a:avLst/>
            <a:gdLst/>
            <a:ahLst/>
            <a:cxnLst/>
            <a:rect l="l" t="t" r="r" b="b"/>
            <a:pathLst>
              <a:path w="7639050" h="3678554">
                <a:moveTo>
                  <a:pt x="7639049" y="3678304"/>
                </a:moveTo>
                <a:lnTo>
                  <a:pt x="0" y="3678304"/>
                </a:lnTo>
                <a:lnTo>
                  <a:pt x="0" y="0"/>
                </a:lnTo>
                <a:lnTo>
                  <a:pt x="7639049" y="0"/>
                </a:lnTo>
                <a:lnTo>
                  <a:pt x="7639049" y="3678304"/>
                </a:lnTo>
                <a:close/>
              </a:path>
            </a:pathLst>
          </a:custGeom>
          <a:solidFill>
            <a:srgbClr val="202E5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39186" y="4061805"/>
            <a:ext cx="5848812" cy="622325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-171450" y="0"/>
            <a:ext cx="7981950" cy="6666865"/>
            <a:chOff x="-171450" y="0"/>
            <a:chExt cx="7981950" cy="6666865"/>
          </a:xfrm>
        </p:grpSpPr>
        <p:sp>
          <p:nvSpPr>
            <p:cNvPr id="5" name="object 5"/>
            <p:cNvSpPr/>
            <p:nvPr/>
          </p:nvSpPr>
          <p:spPr>
            <a:xfrm>
              <a:off x="0" y="6455271"/>
              <a:ext cx="7639050" cy="40005"/>
            </a:xfrm>
            <a:custGeom>
              <a:avLst/>
              <a:gdLst/>
              <a:ahLst/>
              <a:cxnLst/>
              <a:rect l="l" t="t" r="r" b="b"/>
              <a:pathLst>
                <a:path w="7639050" h="40004">
                  <a:moveTo>
                    <a:pt x="0" y="39681"/>
                  </a:moveTo>
                  <a:lnTo>
                    <a:pt x="7638966" y="0"/>
                  </a:lnTo>
                </a:path>
              </a:pathLst>
            </a:custGeom>
            <a:ln w="342899">
              <a:solidFill>
                <a:srgbClr val="4FDEA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638159" cy="6285103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24999" y="1653605"/>
            <a:ext cx="142875" cy="14287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865319" y="1418687"/>
            <a:ext cx="7250430" cy="1553210"/>
          </a:xfrm>
          <a:prstGeom prst="rect"/>
        </p:spPr>
        <p:txBody>
          <a:bodyPr wrap="square" lIns="0" tIns="36830" rIns="0" bIns="0" rtlCol="0" vert="horz">
            <a:spAutoFit/>
          </a:bodyPr>
          <a:lstStyle/>
          <a:p>
            <a:pPr marL="12700" marR="5080">
              <a:lnSpc>
                <a:spcPts val="3979"/>
              </a:lnSpc>
              <a:spcBef>
                <a:spcPts val="290"/>
              </a:spcBef>
            </a:pPr>
            <a:r>
              <a:rPr dirty="0" sz="3400" spc="-80">
                <a:latin typeface="Tahoma"/>
                <a:cs typeface="Tahoma"/>
              </a:rPr>
              <a:t>T</a:t>
            </a:r>
            <a:r>
              <a:rPr dirty="0" sz="3400" spc="-235">
                <a:latin typeface="Tahoma"/>
                <a:cs typeface="Tahoma"/>
              </a:rPr>
              <a:t>h</a:t>
            </a:r>
            <a:r>
              <a:rPr dirty="0" sz="3400" spc="-254">
                <a:latin typeface="Tahoma"/>
                <a:cs typeface="Tahoma"/>
              </a:rPr>
              <a:t>i</a:t>
            </a:r>
            <a:r>
              <a:rPr dirty="0" sz="3400" spc="-60">
                <a:latin typeface="Tahoma"/>
                <a:cs typeface="Tahoma"/>
              </a:rPr>
              <a:t>s</a:t>
            </a:r>
            <a:r>
              <a:rPr dirty="0" sz="3400" spc="-225">
                <a:latin typeface="Tahoma"/>
                <a:cs typeface="Tahoma"/>
              </a:rPr>
              <a:t> </a:t>
            </a:r>
            <a:r>
              <a:rPr dirty="0" sz="3400" spc="-254">
                <a:latin typeface="Tahoma"/>
                <a:cs typeface="Tahoma"/>
              </a:rPr>
              <a:t>i</a:t>
            </a:r>
            <a:r>
              <a:rPr dirty="0" sz="3400" spc="-60">
                <a:latin typeface="Tahoma"/>
                <a:cs typeface="Tahoma"/>
              </a:rPr>
              <a:t>s</a:t>
            </a:r>
            <a:r>
              <a:rPr dirty="0" sz="3400" spc="-225">
                <a:latin typeface="Tahoma"/>
                <a:cs typeface="Tahoma"/>
              </a:rPr>
              <a:t> </a:t>
            </a:r>
            <a:r>
              <a:rPr dirty="0" sz="3400" spc="-250">
                <a:latin typeface="Tahoma"/>
                <a:cs typeface="Tahoma"/>
              </a:rPr>
              <a:t>t</a:t>
            </a:r>
            <a:r>
              <a:rPr dirty="0" sz="3400" spc="-235">
                <a:latin typeface="Tahoma"/>
                <a:cs typeface="Tahoma"/>
              </a:rPr>
              <a:t>h</a:t>
            </a:r>
            <a:r>
              <a:rPr dirty="0" sz="3400" spc="-165">
                <a:latin typeface="Tahoma"/>
                <a:cs typeface="Tahoma"/>
              </a:rPr>
              <a:t>e</a:t>
            </a:r>
            <a:r>
              <a:rPr dirty="0" sz="3400" spc="-225">
                <a:latin typeface="Tahoma"/>
                <a:cs typeface="Tahoma"/>
              </a:rPr>
              <a:t> </a:t>
            </a:r>
            <a:r>
              <a:rPr dirty="0" sz="3400" spc="-254">
                <a:latin typeface="Tahoma"/>
                <a:cs typeface="Tahoma"/>
              </a:rPr>
              <a:t>l</a:t>
            </a:r>
            <a:r>
              <a:rPr dirty="0" sz="3400" spc="-35">
                <a:latin typeface="Tahoma"/>
                <a:cs typeface="Tahoma"/>
              </a:rPr>
              <a:t>a</a:t>
            </a:r>
            <a:r>
              <a:rPr dirty="0" sz="3400" spc="-130">
                <a:latin typeface="Tahoma"/>
                <a:cs typeface="Tahoma"/>
              </a:rPr>
              <a:t>s</a:t>
            </a:r>
            <a:r>
              <a:rPr dirty="0" sz="3400" spc="-180">
                <a:latin typeface="Tahoma"/>
                <a:cs typeface="Tahoma"/>
              </a:rPr>
              <a:t>t</a:t>
            </a:r>
            <a:r>
              <a:rPr dirty="0" sz="3400" spc="-225">
                <a:latin typeface="Tahoma"/>
                <a:cs typeface="Tahoma"/>
              </a:rPr>
              <a:t> </a:t>
            </a:r>
            <a:r>
              <a:rPr dirty="0" sz="3400" spc="-140">
                <a:latin typeface="Tahoma"/>
                <a:cs typeface="Tahoma"/>
              </a:rPr>
              <a:t>p</a:t>
            </a:r>
            <a:r>
              <a:rPr dirty="0" sz="3400" spc="-35">
                <a:latin typeface="Tahoma"/>
                <a:cs typeface="Tahoma"/>
              </a:rPr>
              <a:t>a</a:t>
            </a:r>
            <a:r>
              <a:rPr dirty="0" sz="3400" spc="-270">
                <a:latin typeface="Tahoma"/>
                <a:cs typeface="Tahoma"/>
              </a:rPr>
              <a:t>r</a:t>
            </a:r>
            <a:r>
              <a:rPr dirty="0" sz="3400" spc="-180">
                <a:latin typeface="Tahoma"/>
                <a:cs typeface="Tahoma"/>
              </a:rPr>
              <a:t>t</a:t>
            </a:r>
            <a:r>
              <a:rPr dirty="0" sz="3400" spc="-225">
                <a:latin typeface="Tahoma"/>
                <a:cs typeface="Tahoma"/>
              </a:rPr>
              <a:t> </a:t>
            </a:r>
            <a:r>
              <a:rPr dirty="0" sz="3400" spc="-195">
                <a:latin typeface="Tahoma"/>
                <a:cs typeface="Tahoma"/>
              </a:rPr>
              <a:t>o</a:t>
            </a:r>
            <a:r>
              <a:rPr dirty="0" sz="3400" spc="-110">
                <a:latin typeface="Tahoma"/>
                <a:cs typeface="Tahoma"/>
              </a:rPr>
              <a:t>f</a:t>
            </a:r>
            <a:r>
              <a:rPr dirty="0" sz="3400" spc="-225">
                <a:latin typeface="Tahoma"/>
                <a:cs typeface="Tahoma"/>
              </a:rPr>
              <a:t> </a:t>
            </a:r>
            <a:r>
              <a:rPr dirty="0" sz="3400" spc="-195">
                <a:latin typeface="Tahoma"/>
                <a:cs typeface="Tahoma"/>
              </a:rPr>
              <a:t>o</a:t>
            </a:r>
            <a:r>
              <a:rPr dirty="0" sz="3400" spc="-254">
                <a:latin typeface="Tahoma"/>
                <a:cs typeface="Tahoma"/>
              </a:rPr>
              <a:t>u</a:t>
            </a:r>
            <a:r>
              <a:rPr dirty="0" sz="3400" spc="-200">
                <a:latin typeface="Tahoma"/>
                <a:cs typeface="Tahoma"/>
              </a:rPr>
              <a:t>r</a:t>
            </a:r>
            <a:r>
              <a:rPr dirty="0" sz="3400" spc="-225">
                <a:latin typeface="Tahoma"/>
                <a:cs typeface="Tahoma"/>
              </a:rPr>
              <a:t> </a:t>
            </a:r>
            <a:r>
              <a:rPr dirty="0" sz="3400" spc="-130">
                <a:latin typeface="Tahoma"/>
                <a:cs typeface="Tahoma"/>
              </a:rPr>
              <a:t>s</a:t>
            </a:r>
            <a:r>
              <a:rPr dirty="0" sz="3400" spc="-195">
                <a:latin typeface="Tahoma"/>
                <a:cs typeface="Tahoma"/>
              </a:rPr>
              <a:t>o</a:t>
            </a:r>
            <a:r>
              <a:rPr dirty="0" sz="3400" spc="-180">
                <a:latin typeface="Tahoma"/>
                <a:cs typeface="Tahoma"/>
              </a:rPr>
              <a:t>f</a:t>
            </a:r>
            <a:r>
              <a:rPr dirty="0" sz="3400" spc="-250">
                <a:latin typeface="Tahoma"/>
                <a:cs typeface="Tahoma"/>
              </a:rPr>
              <a:t>t</a:t>
            </a:r>
            <a:r>
              <a:rPr dirty="0" sz="3400" spc="-120">
                <a:latin typeface="Tahoma"/>
                <a:cs typeface="Tahoma"/>
              </a:rPr>
              <a:t>w</a:t>
            </a:r>
            <a:r>
              <a:rPr dirty="0" sz="3400" spc="-35">
                <a:latin typeface="Tahoma"/>
                <a:cs typeface="Tahoma"/>
              </a:rPr>
              <a:t>a</a:t>
            </a:r>
            <a:r>
              <a:rPr dirty="0" sz="3400" spc="-270">
                <a:latin typeface="Tahoma"/>
                <a:cs typeface="Tahoma"/>
              </a:rPr>
              <a:t>r</a:t>
            </a:r>
            <a:r>
              <a:rPr dirty="0" sz="3400" spc="-235">
                <a:latin typeface="Tahoma"/>
                <a:cs typeface="Tahoma"/>
              </a:rPr>
              <a:t>e</a:t>
            </a:r>
            <a:r>
              <a:rPr dirty="0" sz="3400" spc="-250">
                <a:latin typeface="Tahoma"/>
                <a:cs typeface="Tahoma"/>
              </a:rPr>
              <a:t>,</a:t>
            </a:r>
            <a:r>
              <a:rPr dirty="0" sz="3400" spc="-225">
                <a:latin typeface="Tahoma"/>
                <a:cs typeface="Tahoma"/>
              </a:rPr>
              <a:t> </a:t>
            </a:r>
            <a:r>
              <a:rPr dirty="0" sz="3400" spc="-254">
                <a:latin typeface="Tahoma"/>
                <a:cs typeface="Tahoma"/>
              </a:rPr>
              <a:t>i</a:t>
            </a:r>
            <a:r>
              <a:rPr dirty="0" sz="3400" spc="-145">
                <a:latin typeface="Tahoma"/>
                <a:cs typeface="Tahoma"/>
              </a:rPr>
              <a:t>t  </a:t>
            </a:r>
            <a:r>
              <a:rPr dirty="0" sz="3400" spc="-254">
                <a:latin typeface="Tahoma"/>
                <a:cs typeface="Tahoma"/>
              </a:rPr>
              <a:t>i</a:t>
            </a:r>
            <a:r>
              <a:rPr dirty="0" sz="3400" spc="-60">
                <a:latin typeface="Tahoma"/>
                <a:cs typeface="Tahoma"/>
              </a:rPr>
              <a:t>s</a:t>
            </a:r>
            <a:r>
              <a:rPr dirty="0" sz="3400" spc="-225">
                <a:latin typeface="Tahoma"/>
                <a:cs typeface="Tahoma"/>
              </a:rPr>
              <a:t> </a:t>
            </a:r>
            <a:r>
              <a:rPr dirty="0" sz="3400" spc="-250">
                <a:latin typeface="Tahoma"/>
                <a:cs typeface="Tahoma"/>
              </a:rPr>
              <a:t>t</a:t>
            </a:r>
            <a:r>
              <a:rPr dirty="0" sz="3400" spc="-235">
                <a:latin typeface="Tahoma"/>
                <a:cs typeface="Tahoma"/>
              </a:rPr>
              <a:t>h</a:t>
            </a:r>
            <a:r>
              <a:rPr dirty="0" sz="3400" spc="-165">
                <a:latin typeface="Tahoma"/>
                <a:cs typeface="Tahoma"/>
              </a:rPr>
              <a:t>e</a:t>
            </a:r>
            <a:r>
              <a:rPr dirty="0" sz="3400" spc="-225">
                <a:latin typeface="Tahoma"/>
                <a:cs typeface="Tahoma"/>
              </a:rPr>
              <a:t> </a:t>
            </a:r>
            <a:r>
              <a:rPr dirty="0" sz="3400" spc="-140">
                <a:latin typeface="Tahoma"/>
                <a:cs typeface="Tahoma"/>
              </a:rPr>
              <a:t>p</a:t>
            </a:r>
            <a:r>
              <a:rPr dirty="0" sz="3400" spc="-35">
                <a:latin typeface="Tahoma"/>
                <a:cs typeface="Tahoma"/>
              </a:rPr>
              <a:t>a</a:t>
            </a:r>
            <a:r>
              <a:rPr dirty="0" sz="3400" spc="-270">
                <a:latin typeface="Tahoma"/>
                <a:cs typeface="Tahoma"/>
              </a:rPr>
              <a:t>r</a:t>
            </a:r>
            <a:r>
              <a:rPr dirty="0" sz="3400" spc="-180">
                <a:latin typeface="Tahoma"/>
                <a:cs typeface="Tahoma"/>
              </a:rPr>
              <a:t>t</a:t>
            </a:r>
            <a:r>
              <a:rPr dirty="0" sz="3400" spc="-225">
                <a:latin typeface="Tahoma"/>
                <a:cs typeface="Tahoma"/>
              </a:rPr>
              <a:t> </a:t>
            </a:r>
            <a:r>
              <a:rPr dirty="0" sz="3400" spc="-250">
                <a:latin typeface="Tahoma"/>
                <a:cs typeface="Tahoma"/>
              </a:rPr>
              <a:t>t</a:t>
            </a:r>
            <a:r>
              <a:rPr dirty="0" sz="3400" spc="-235">
                <a:latin typeface="Tahoma"/>
                <a:cs typeface="Tahoma"/>
              </a:rPr>
              <a:t>h</a:t>
            </a:r>
            <a:r>
              <a:rPr dirty="0" sz="3400" spc="-35">
                <a:latin typeface="Tahoma"/>
                <a:cs typeface="Tahoma"/>
              </a:rPr>
              <a:t>a</a:t>
            </a:r>
            <a:r>
              <a:rPr dirty="0" sz="3400" spc="-180">
                <a:latin typeface="Tahoma"/>
                <a:cs typeface="Tahoma"/>
              </a:rPr>
              <a:t>t</a:t>
            </a:r>
            <a:r>
              <a:rPr dirty="0" sz="3400" spc="-225">
                <a:latin typeface="Tahoma"/>
                <a:cs typeface="Tahoma"/>
              </a:rPr>
              <a:t> </a:t>
            </a:r>
            <a:r>
              <a:rPr dirty="0" sz="3400" spc="-250">
                <a:latin typeface="Tahoma"/>
                <a:cs typeface="Tahoma"/>
              </a:rPr>
              <a:t>t</a:t>
            </a:r>
            <a:r>
              <a:rPr dirty="0" sz="3400" spc="-235">
                <a:latin typeface="Tahoma"/>
                <a:cs typeface="Tahoma"/>
              </a:rPr>
              <a:t>h</a:t>
            </a:r>
            <a:r>
              <a:rPr dirty="0" sz="3400" spc="-165">
                <a:latin typeface="Tahoma"/>
                <a:cs typeface="Tahoma"/>
              </a:rPr>
              <a:t>e</a:t>
            </a:r>
            <a:r>
              <a:rPr dirty="0" sz="3400" spc="-225">
                <a:latin typeface="Tahoma"/>
                <a:cs typeface="Tahoma"/>
              </a:rPr>
              <a:t> </a:t>
            </a:r>
            <a:r>
              <a:rPr dirty="0" sz="3400" spc="-170">
                <a:latin typeface="Tahoma"/>
                <a:cs typeface="Tahoma"/>
              </a:rPr>
              <a:t>c</a:t>
            </a:r>
            <a:r>
              <a:rPr dirty="0" sz="3400" spc="-254">
                <a:latin typeface="Tahoma"/>
                <a:cs typeface="Tahoma"/>
              </a:rPr>
              <a:t>li</a:t>
            </a:r>
            <a:r>
              <a:rPr dirty="0" sz="3400" spc="-235">
                <a:latin typeface="Tahoma"/>
                <a:cs typeface="Tahoma"/>
              </a:rPr>
              <a:t>e</a:t>
            </a:r>
            <a:r>
              <a:rPr dirty="0" sz="3400" spc="-235">
                <a:latin typeface="Tahoma"/>
                <a:cs typeface="Tahoma"/>
              </a:rPr>
              <a:t>n</a:t>
            </a:r>
            <a:r>
              <a:rPr dirty="0" sz="3400" spc="-250">
                <a:latin typeface="Tahoma"/>
                <a:cs typeface="Tahoma"/>
              </a:rPr>
              <a:t>t</a:t>
            </a:r>
            <a:r>
              <a:rPr dirty="0" sz="3400" spc="-220">
                <a:latin typeface="Tahoma"/>
                <a:cs typeface="Tahoma"/>
              </a:rPr>
              <a:t>'</a:t>
            </a:r>
            <a:r>
              <a:rPr dirty="0" sz="3400" spc="-60">
                <a:latin typeface="Tahoma"/>
                <a:cs typeface="Tahoma"/>
              </a:rPr>
              <a:t>s</a:t>
            </a:r>
            <a:r>
              <a:rPr dirty="0" sz="3400" spc="-225">
                <a:latin typeface="Tahoma"/>
                <a:cs typeface="Tahoma"/>
              </a:rPr>
              <a:t> </a:t>
            </a:r>
            <a:r>
              <a:rPr dirty="0" sz="3400" spc="-254">
                <a:latin typeface="Tahoma"/>
                <a:cs typeface="Tahoma"/>
              </a:rPr>
              <a:t>u</a:t>
            </a:r>
            <a:r>
              <a:rPr dirty="0" sz="3400" spc="-130">
                <a:latin typeface="Tahoma"/>
                <a:cs typeface="Tahoma"/>
              </a:rPr>
              <a:t>s</a:t>
            </a:r>
            <a:r>
              <a:rPr dirty="0" sz="3400" spc="-165">
                <a:latin typeface="Tahoma"/>
                <a:cs typeface="Tahoma"/>
              </a:rPr>
              <a:t>e</a:t>
            </a:r>
            <a:r>
              <a:rPr dirty="0" sz="3400" spc="-225">
                <a:latin typeface="Tahoma"/>
                <a:cs typeface="Tahoma"/>
              </a:rPr>
              <a:t> </a:t>
            </a:r>
            <a:r>
              <a:rPr dirty="0" sz="3400" spc="-35">
                <a:latin typeface="Tahoma"/>
                <a:cs typeface="Tahoma"/>
              </a:rPr>
              <a:t>a</a:t>
            </a:r>
            <a:r>
              <a:rPr dirty="0" sz="3400" spc="-235">
                <a:latin typeface="Tahoma"/>
                <a:cs typeface="Tahoma"/>
              </a:rPr>
              <a:t>n</a:t>
            </a:r>
            <a:r>
              <a:rPr dirty="0" sz="3400" spc="-45">
                <a:latin typeface="Tahoma"/>
                <a:cs typeface="Tahoma"/>
              </a:rPr>
              <a:t>d  </a:t>
            </a:r>
            <a:r>
              <a:rPr dirty="0" sz="3400" spc="-254">
                <a:latin typeface="Tahoma"/>
                <a:cs typeface="Tahoma"/>
              </a:rPr>
              <a:t>i</a:t>
            </a:r>
            <a:r>
              <a:rPr dirty="0" sz="3400" spc="-235">
                <a:latin typeface="Tahoma"/>
                <a:cs typeface="Tahoma"/>
              </a:rPr>
              <a:t>n</a:t>
            </a:r>
            <a:r>
              <a:rPr dirty="0" sz="3400" spc="-250">
                <a:latin typeface="Tahoma"/>
                <a:cs typeface="Tahoma"/>
              </a:rPr>
              <a:t>t</a:t>
            </a:r>
            <a:r>
              <a:rPr dirty="0" sz="3400" spc="-235">
                <a:latin typeface="Tahoma"/>
                <a:cs typeface="Tahoma"/>
              </a:rPr>
              <a:t>e</a:t>
            </a:r>
            <a:r>
              <a:rPr dirty="0" sz="3400" spc="-270">
                <a:latin typeface="Tahoma"/>
                <a:cs typeface="Tahoma"/>
              </a:rPr>
              <a:t>r</a:t>
            </a:r>
            <a:r>
              <a:rPr dirty="0" sz="3400" spc="-35">
                <a:latin typeface="Tahoma"/>
                <a:cs typeface="Tahoma"/>
              </a:rPr>
              <a:t>a</a:t>
            </a:r>
            <a:r>
              <a:rPr dirty="0" sz="3400" spc="-170">
                <a:latin typeface="Tahoma"/>
                <a:cs typeface="Tahoma"/>
              </a:rPr>
              <a:t>c</a:t>
            </a:r>
            <a:r>
              <a:rPr dirty="0" sz="3400" spc="-180">
                <a:latin typeface="Tahoma"/>
                <a:cs typeface="Tahoma"/>
              </a:rPr>
              <a:t>t</a:t>
            </a:r>
            <a:r>
              <a:rPr dirty="0" sz="3400" spc="-225">
                <a:latin typeface="Tahoma"/>
                <a:cs typeface="Tahoma"/>
              </a:rPr>
              <a:t> </a:t>
            </a:r>
            <a:r>
              <a:rPr dirty="0" sz="3400" spc="-120">
                <a:latin typeface="Tahoma"/>
                <a:cs typeface="Tahoma"/>
              </a:rPr>
              <a:t>w</a:t>
            </a:r>
            <a:r>
              <a:rPr dirty="0" sz="3400" spc="-254">
                <a:latin typeface="Tahoma"/>
                <a:cs typeface="Tahoma"/>
              </a:rPr>
              <a:t>i</a:t>
            </a:r>
            <a:r>
              <a:rPr dirty="0" sz="3400" spc="-250">
                <a:latin typeface="Tahoma"/>
                <a:cs typeface="Tahoma"/>
              </a:rPr>
              <a:t>t</a:t>
            </a:r>
            <a:r>
              <a:rPr dirty="0" sz="3400" spc="-235">
                <a:latin typeface="Tahoma"/>
                <a:cs typeface="Tahoma"/>
              </a:rPr>
              <a:t>h</a:t>
            </a:r>
            <a:r>
              <a:rPr dirty="0" sz="3400" spc="-250">
                <a:latin typeface="Tahoma"/>
                <a:cs typeface="Tahoma"/>
              </a:rPr>
              <a:t>.</a:t>
            </a:r>
            <a:endParaRPr sz="34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24999" y="3672905"/>
            <a:ext cx="142875" cy="14287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865319" y="3437987"/>
            <a:ext cx="7049134" cy="3067685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12700" marR="1086485">
              <a:lnSpc>
                <a:spcPts val="3979"/>
              </a:lnSpc>
              <a:spcBef>
                <a:spcPts val="315"/>
              </a:spcBef>
            </a:pPr>
            <a:r>
              <a:rPr dirty="0" sz="3400" spc="-80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400" spc="-235" b="1">
                <a:solidFill>
                  <a:srgbClr val="202E59"/>
                </a:solidFill>
                <a:latin typeface="Tahoma"/>
                <a:cs typeface="Tahoma"/>
              </a:rPr>
              <a:t>h</a:t>
            </a:r>
            <a:r>
              <a:rPr dirty="0" sz="3400" spc="-254" b="1">
                <a:solidFill>
                  <a:srgbClr val="202E59"/>
                </a:solidFill>
                <a:latin typeface="Tahoma"/>
                <a:cs typeface="Tahoma"/>
              </a:rPr>
              <a:t>i</a:t>
            </a:r>
            <a:r>
              <a:rPr dirty="0" sz="3400" spc="-60" b="1">
                <a:solidFill>
                  <a:srgbClr val="202E59"/>
                </a:solidFill>
                <a:latin typeface="Tahoma"/>
                <a:cs typeface="Tahoma"/>
              </a:rPr>
              <a:t>s</a:t>
            </a:r>
            <a:r>
              <a:rPr dirty="0" sz="3400" spc="-22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400" spc="-140" b="1">
                <a:solidFill>
                  <a:srgbClr val="202E59"/>
                </a:solidFill>
                <a:latin typeface="Tahoma"/>
                <a:cs typeface="Tahoma"/>
              </a:rPr>
              <a:t>p</a:t>
            </a:r>
            <a:r>
              <a:rPr dirty="0" sz="3400" spc="-35" b="1">
                <a:solidFill>
                  <a:srgbClr val="202E59"/>
                </a:solidFill>
                <a:latin typeface="Tahoma"/>
                <a:cs typeface="Tahoma"/>
              </a:rPr>
              <a:t>a</a:t>
            </a:r>
            <a:r>
              <a:rPr dirty="0" sz="3400" spc="-270" b="1">
                <a:solidFill>
                  <a:srgbClr val="202E59"/>
                </a:solidFill>
                <a:latin typeface="Tahoma"/>
                <a:cs typeface="Tahoma"/>
              </a:rPr>
              <a:t>r</a:t>
            </a:r>
            <a:r>
              <a:rPr dirty="0" sz="3400" spc="-180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400" spc="-22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400" spc="-254" b="1">
                <a:solidFill>
                  <a:srgbClr val="202E59"/>
                </a:solidFill>
                <a:latin typeface="Tahoma"/>
                <a:cs typeface="Tahoma"/>
              </a:rPr>
              <a:t>i</a:t>
            </a:r>
            <a:r>
              <a:rPr dirty="0" sz="3400" spc="-60" b="1">
                <a:solidFill>
                  <a:srgbClr val="202E59"/>
                </a:solidFill>
                <a:latin typeface="Tahoma"/>
                <a:cs typeface="Tahoma"/>
              </a:rPr>
              <a:t>s</a:t>
            </a:r>
            <a:r>
              <a:rPr dirty="0" sz="3400" spc="-22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400" spc="-254" b="1">
                <a:solidFill>
                  <a:srgbClr val="202E59"/>
                </a:solidFill>
                <a:latin typeface="Tahoma"/>
                <a:cs typeface="Tahoma"/>
              </a:rPr>
              <a:t>i</a:t>
            </a:r>
            <a:r>
              <a:rPr dirty="0" sz="3400" spc="-295" b="1">
                <a:solidFill>
                  <a:srgbClr val="202E59"/>
                </a:solidFill>
                <a:latin typeface="Tahoma"/>
                <a:cs typeface="Tahoma"/>
              </a:rPr>
              <a:t>m</a:t>
            </a:r>
            <a:r>
              <a:rPr dirty="0" sz="3400" spc="-140" b="1">
                <a:solidFill>
                  <a:srgbClr val="202E59"/>
                </a:solidFill>
                <a:latin typeface="Tahoma"/>
                <a:cs typeface="Tahoma"/>
              </a:rPr>
              <a:t>p</a:t>
            </a:r>
            <a:r>
              <a:rPr dirty="0" sz="3400" spc="-254" b="1">
                <a:solidFill>
                  <a:srgbClr val="202E59"/>
                </a:solidFill>
                <a:latin typeface="Tahoma"/>
                <a:cs typeface="Tahoma"/>
              </a:rPr>
              <a:t>l</a:t>
            </a:r>
            <a:r>
              <a:rPr dirty="0" sz="3400" spc="-235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400" spc="-295" b="1">
                <a:solidFill>
                  <a:srgbClr val="202E59"/>
                </a:solidFill>
                <a:latin typeface="Tahoma"/>
                <a:cs typeface="Tahoma"/>
              </a:rPr>
              <a:t>m</a:t>
            </a:r>
            <a:r>
              <a:rPr dirty="0" sz="3400" spc="-235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400" spc="-235" b="1">
                <a:solidFill>
                  <a:srgbClr val="202E59"/>
                </a:solidFill>
                <a:latin typeface="Tahoma"/>
                <a:cs typeface="Tahoma"/>
              </a:rPr>
              <a:t>n</a:t>
            </a:r>
            <a:r>
              <a:rPr dirty="0" sz="3400" spc="-250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400" spc="-235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400" spc="-70" b="1">
                <a:solidFill>
                  <a:srgbClr val="202E59"/>
                </a:solidFill>
                <a:latin typeface="Tahoma"/>
                <a:cs typeface="Tahoma"/>
              </a:rPr>
              <a:t>d</a:t>
            </a:r>
            <a:r>
              <a:rPr dirty="0" sz="3400" spc="-22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400" spc="-254" b="1">
                <a:solidFill>
                  <a:srgbClr val="202E59"/>
                </a:solidFill>
                <a:latin typeface="Tahoma"/>
                <a:cs typeface="Tahoma"/>
              </a:rPr>
              <a:t>u</a:t>
            </a:r>
            <a:r>
              <a:rPr dirty="0" sz="3400" spc="-130" b="1">
                <a:solidFill>
                  <a:srgbClr val="202E59"/>
                </a:solidFill>
                <a:latin typeface="Tahoma"/>
                <a:cs typeface="Tahoma"/>
              </a:rPr>
              <a:t>s</a:t>
            </a:r>
            <a:r>
              <a:rPr dirty="0" sz="3400" spc="-254" b="1">
                <a:solidFill>
                  <a:srgbClr val="202E59"/>
                </a:solidFill>
                <a:latin typeface="Tahoma"/>
                <a:cs typeface="Tahoma"/>
              </a:rPr>
              <a:t>i</a:t>
            </a:r>
            <a:r>
              <a:rPr dirty="0" sz="3400" spc="-235" b="1">
                <a:solidFill>
                  <a:srgbClr val="202E59"/>
                </a:solidFill>
                <a:latin typeface="Tahoma"/>
                <a:cs typeface="Tahoma"/>
              </a:rPr>
              <a:t>n</a:t>
            </a:r>
            <a:r>
              <a:rPr dirty="0" sz="3400" spc="-40" b="1">
                <a:solidFill>
                  <a:srgbClr val="202E59"/>
                </a:solidFill>
                <a:latin typeface="Tahoma"/>
                <a:cs typeface="Tahoma"/>
              </a:rPr>
              <a:t>g  </a:t>
            </a:r>
            <a:r>
              <a:rPr dirty="0" sz="3400" spc="-55" b="1">
                <a:solidFill>
                  <a:srgbClr val="202E59"/>
                </a:solidFill>
                <a:latin typeface="Tahoma"/>
                <a:cs typeface="Tahoma"/>
              </a:rPr>
              <a:t>H</a:t>
            </a:r>
            <a:r>
              <a:rPr dirty="0" sz="3400" spc="-80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400" spc="-220" b="1">
                <a:solidFill>
                  <a:srgbClr val="202E59"/>
                </a:solidFill>
                <a:latin typeface="Tahoma"/>
                <a:cs typeface="Tahoma"/>
              </a:rPr>
              <a:t>M</a:t>
            </a:r>
            <a:r>
              <a:rPr dirty="0" sz="3400" spc="-140" b="1">
                <a:solidFill>
                  <a:srgbClr val="202E59"/>
                </a:solidFill>
                <a:latin typeface="Tahoma"/>
                <a:cs typeface="Tahoma"/>
              </a:rPr>
              <a:t>L</a:t>
            </a:r>
            <a:r>
              <a:rPr dirty="0" sz="3400" spc="-250" b="1">
                <a:solidFill>
                  <a:srgbClr val="202E59"/>
                </a:solidFill>
                <a:latin typeface="Tahoma"/>
                <a:cs typeface="Tahoma"/>
              </a:rPr>
              <a:t>,</a:t>
            </a:r>
            <a:r>
              <a:rPr dirty="0" sz="3400" spc="-22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400" spc="-15" b="1">
                <a:solidFill>
                  <a:srgbClr val="202E59"/>
                </a:solidFill>
                <a:latin typeface="Tahoma"/>
                <a:cs typeface="Tahoma"/>
              </a:rPr>
              <a:t>C</a:t>
            </a:r>
            <a:r>
              <a:rPr dirty="0" sz="3400" spc="-75" b="1">
                <a:solidFill>
                  <a:srgbClr val="202E59"/>
                </a:solidFill>
                <a:latin typeface="Tahoma"/>
                <a:cs typeface="Tahoma"/>
              </a:rPr>
              <a:t>S</a:t>
            </a:r>
            <a:r>
              <a:rPr dirty="0" sz="3400" spc="-5" b="1">
                <a:solidFill>
                  <a:srgbClr val="202E59"/>
                </a:solidFill>
                <a:latin typeface="Tahoma"/>
                <a:cs typeface="Tahoma"/>
              </a:rPr>
              <a:t>S</a:t>
            </a:r>
            <a:r>
              <a:rPr dirty="0" sz="3400" spc="-22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400" spc="-35" b="1">
                <a:solidFill>
                  <a:srgbClr val="202E59"/>
                </a:solidFill>
                <a:latin typeface="Tahoma"/>
                <a:cs typeface="Tahoma"/>
              </a:rPr>
              <a:t>a</a:t>
            </a:r>
            <a:r>
              <a:rPr dirty="0" sz="3400" spc="-235" b="1">
                <a:solidFill>
                  <a:srgbClr val="202E59"/>
                </a:solidFill>
                <a:latin typeface="Tahoma"/>
                <a:cs typeface="Tahoma"/>
              </a:rPr>
              <a:t>n</a:t>
            </a:r>
            <a:r>
              <a:rPr dirty="0" sz="3400" spc="-70" b="1">
                <a:solidFill>
                  <a:srgbClr val="202E59"/>
                </a:solidFill>
                <a:latin typeface="Tahoma"/>
                <a:cs typeface="Tahoma"/>
              </a:rPr>
              <a:t>d</a:t>
            </a:r>
            <a:r>
              <a:rPr dirty="0" sz="3400" spc="-22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400" spc="-605" b="1">
                <a:solidFill>
                  <a:srgbClr val="202E59"/>
                </a:solidFill>
                <a:latin typeface="Tahoma"/>
                <a:cs typeface="Tahoma"/>
              </a:rPr>
              <a:t>J</a:t>
            </a:r>
            <a:r>
              <a:rPr dirty="0" sz="3400" spc="-35" b="1">
                <a:solidFill>
                  <a:srgbClr val="202E59"/>
                </a:solidFill>
                <a:latin typeface="Tahoma"/>
                <a:cs typeface="Tahoma"/>
              </a:rPr>
              <a:t>a</a:t>
            </a:r>
            <a:r>
              <a:rPr dirty="0" sz="3400" spc="-215" b="1">
                <a:solidFill>
                  <a:srgbClr val="202E59"/>
                </a:solidFill>
                <a:latin typeface="Tahoma"/>
                <a:cs typeface="Tahoma"/>
              </a:rPr>
              <a:t>v</a:t>
            </a:r>
            <a:r>
              <a:rPr dirty="0" sz="3400" spc="-35" b="1">
                <a:solidFill>
                  <a:srgbClr val="202E59"/>
                </a:solidFill>
                <a:latin typeface="Tahoma"/>
                <a:cs typeface="Tahoma"/>
              </a:rPr>
              <a:t>a</a:t>
            </a:r>
            <a:r>
              <a:rPr dirty="0" sz="3400" spc="-75" b="1">
                <a:solidFill>
                  <a:srgbClr val="202E59"/>
                </a:solidFill>
                <a:latin typeface="Tahoma"/>
                <a:cs typeface="Tahoma"/>
              </a:rPr>
              <a:t>S</a:t>
            </a:r>
            <a:r>
              <a:rPr dirty="0" sz="3400" spc="-170" b="1">
                <a:solidFill>
                  <a:srgbClr val="202E59"/>
                </a:solidFill>
                <a:latin typeface="Tahoma"/>
                <a:cs typeface="Tahoma"/>
              </a:rPr>
              <a:t>c</a:t>
            </a:r>
            <a:r>
              <a:rPr dirty="0" sz="3400" spc="-270" b="1">
                <a:solidFill>
                  <a:srgbClr val="202E59"/>
                </a:solidFill>
                <a:latin typeface="Tahoma"/>
                <a:cs typeface="Tahoma"/>
              </a:rPr>
              <a:t>r</a:t>
            </a:r>
            <a:r>
              <a:rPr dirty="0" sz="3400" spc="-254" b="1">
                <a:solidFill>
                  <a:srgbClr val="202E59"/>
                </a:solidFill>
                <a:latin typeface="Tahoma"/>
                <a:cs typeface="Tahoma"/>
              </a:rPr>
              <a:t>i</a:t>
            </a:r>
            <a:r>
              <a:rPr dirty="0" sz="3400" spc="-140" b="1">
                <a:solidFill>
                  <a:srgbClr val="202E59"/>
                </a:solidFill>
                <a:latin typeface="Tahoma"/>
                <a:cs typeface="Tahoma"/>
              </a:rPr>
              <a:t>p</a:t>
            </a:r>
            <a:r>
              <a:rPr dirty="0" sz="3400" spc="-250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400" spc="-250" b="1">
                <a:solidFill>
                  <a:srgbClr val="202E59"/>
                </a:solidFill>
                <a:latin typeface="Tahoma"/>
                <a:cs typeface="Tahoma"/>
              </a:rPr>
              <a:t>.</a:t>
            </a:r>
            <a:endParaRPr sz="3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250">
              <a:latin typeface="Tahoma"/>
              <a:cs typeface="Tahoma"/>
            </a:endParaRPr>
          </a:p>
          <a:p>
            <a:pPr marL="12700" marR="5080" indent="106045">
              <a:lnSpc>
                <a:spcPts val="3979"/>
              </a:lnSpc>
              <a:tabLst>
                <a:tab pos="4634230" algn="l"/>
              </a:tabLst>
            </a:pPr>
            <a:r>
              <a:rPr dirty="0" sz="3400" spc="-80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400" spc="-235" b="1">
                <a:solidFill>
                  <a:srgbClr val="202E59"/>
                </a:solidFill>
                <a:latin typeface="Tahoma"/>
                <a:cs typeface="Tahoma"/>
              </a:rPr>
              <a:t>h</a:t>
            </a:r>
            <a:r>
              <a:rPr dirty="0" sz="3400" spc="-165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400" spc="-22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400" spc="-120" b="1">
                <a:solidFill>
                  <a:srgbClr val="202E59"/>
                </a:solidFill>
                <a:latin typeface="Tahoma"/>
                <a:cs typeface="Tahoma"/>
              </a:rPr>
              <a:t>w</a:t>
            </a:r>
            <a:r>
              <a:rPr dirty="0" sz="3400" spc="-235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400" spc="-150" b="1">
                <a:solidFill>
                  <a:srgbClr val="202E59"/>
                </a:solidFill>
                <a:latin typeface="Tahoma"/>
                <a:cs typeface="Tahoma"/>
              </a:rPr>
              <a:t>b</a:t>
            </a:r>
            <a:r>
              <a:rPr dirty="0" sz="3400" spc="-130" b="1">
                <a:solidFill>
                  <a:srgbClr val="202E59"/>
                </a:solidFill>
                <a:latin typeface="Tahoma"/>
                <a:cs typeface="Tahoma"/>
              </a:rPr>
              <a:t>s</a:t>
            </a:r>
            <a:r>
              <a:rPr dirty="0" sz="3400" spc="-254" b="1">
                <a:solidFill>
                  <a:srgbClr val="202E59"/>
                </a:solidFill>
                <a:latin typeface="Tahoma"/>
                <a:cs typeface="Tahoma"/>
              </a:rPr>
              <a:t>i</a:t>
            </a:r>
            <a:r>
              <a:rPr dirty="0" sz="3400" spc="-250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400" spc="-165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400" spc="-22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400" spc="-235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400" spc="-235" b="1">
                <a:solidFill>
                  <a:srgbClr val="202E59"/>
                </a:solidFill>
                <a:latin typeface="Tahoma"/>
                <a:cs typeface="Tahoma"/>
              </a:rPr>
              <a:t>n</a:t>
            </a:r>
            <a:r>
              <a:rPr dirty="0" sz="3400" spc="-250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400" spc="-270" b="1">
                <a:solidFill>
                  <a:srgbClr val="202E59"/>
                </a:solidFill>
                <a:latin typeface="Tahoma"/>
                <a:cs typeface="Tahoma"/>
              </a:rPr>
              <a:t>r</a:t>
            </a:r>
            <a:r>
              <a:rPr dirty="0" sz="3400" spc="-135" b="1">
                <a:solidFill>
                  <a:srgbClr val="202E59"/>
                </a:solidFill>
                <a:latin typeface="Tahoma"/>
                <a:cs typeface="Tahoma"/>
              </a:rPr>
              <a:t>y</a:t>
            </a:r>
            <a:r>
              <a:rPr dirty="0" sz="3400" spc="-22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400" spc="-140" b="1">
                <a:solidFill>
                  <a:srgbClr val="202E59"/>
                </a:solidFill>
                <a:latin typeface="Tahoma"/>
                <a:cs typeface="Tahoma"/>
              </a:rPr>
              <a:t>p</a:t>
            </a:r>
            <a:r>
              <a:rPr dirty="0" sz="3400" spc="-195" b="1">
                <a:solidFill>
                  <a:srgbClr val="202E59"/>
                </a:solidFill>
                <a:latin typeface="Tahoma"/>
                <a:cs typeface="Tahoma"/>
              </a:rPr>
              <a:t>o</a:t>
            </a:r>
            <a:r>
              <a:rPr dirty="0" sz="3400" spc="-254" b="1">
                <a:solidFill>
                  <a:srgbClr val="202E59"/>
                </a:solidFill>
                <a:latin typeface="Tahoma"/>
                <a:cs typeface="Tahoma"/>
              </a:rPr>
              <a:t>i</a:t>
            </a:r>
            <a:r>
              <a:rPr dirty="0" sz="3400" spc="-235" b="1">
                <a:solidFill>
                  <a:srgbClr val="202E59"/>
                </a:solidFill>
                <a:latin typeface="Tahoma"/>
                <a:cs typeface="Tahoma"/>
              </a:rPr>
              <a:t>n</a:t>
            </a:r>
            <a:r>
              <a:rPr dirty="0" sz="3400" spc="-180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400" spc="-22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400" spc="-254" b="1">
                <a:solidFill>
                  <a:srgbClr val="202E59"/>
                </a:solidFill>
                <a:latin typeface="Tahoma"/>
                <a:cs typeface="Tahoma"/>
              </a:rPr>
              <a:t>i</a:t>
            </a:r>
            <a:r>
              <a:rPr dirty="0" sz="3400" spc="-60" b="1">
                <a:solidFill>
                  <a:srgbClr val="202E59"/>
                </a:solidFill>
                <a:latin typeface="Tahoma"/>
                <a:cs typeface="Tahoma"/>
              </a:rPr>
              <a:t>s</a:t>
            </a:r>
            <a:r>
              <a:rPr dirty="0" sz="3400" spc="-22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400" spc="-250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400" spc="-235" b="1">
                <a:solidFill>
                  <a:srgbClr val="202E59"/>
                </a:solidFill>
                <a:latin typeface="Tahoma"/>
                <a:cs typeface="Tahoma"/>
              </a:rPr>
              <a:t>h</a:t>
            </a:r>
            <a:r>
              <a:rPr dirty="0" sz="3400" spc="-165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400" spc="-22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400" spc="-235" b="1">
                <a:solidFill>
                  <a:srgbClr val="202E59"/>
                </a:solidFill>
                <a:latin typeface="Tahoma"/>
                <a:cs typeface="Tahoma"/>
              </a:rPr>
              <a:t>h</a:t>
            </a:r>
            <a:r>
              <a:rPr dirty="0" sz="3400" spc="-195" b="1">
                <a:solidFill>
                  <a:srgbClr val="202E59"/>
                </a:solidFill>
                <a:latin typeface="Tahoma"/>
                <a:cs typeface="Tahoma"/>
              </a:rPr>
              <a:t>o</a:t>
            </a:r>
            <a:r>
              <a:rPr dirty="0" sz="3400" spc="-295" b="1">
                <a:solidFill>
                  <a:srgbClr val="202E59"/>
                </a:solidFill>
                <a:latin typeface="Tahoma"/>
                <a:cs typeface="Tahoma"/>
              </a:rPr>
              <a:t>m</a:t>
            </a:r>
            <a:r>
              <a:rPr dirty="0" sz="3400" spc="-110" b="1">
                <a:solidFill>
                  <a:srgbClr val="202E59"/>
                </a:solidFill>
                <a:latin typeface="Tahoma"/>
                <a:cs typeface="Tahoma"/>
              </a:rPr>
              <a:t>e  </a:t>
            </a:r>
            <a:r>
              <a:rPr dirty="0" sz="3400" spc="-140" b="1">
                <a:solidFill>
                  <a:srgbClr val="202E59"/>
                </a:solidFill>
                <a:latin typeface="Tahoma"/>
                <a:cs typeface="Tahoma"/>
              </a:rPr>
              <a:t>p</a:t>
            </a:r>
            <a:r>
              <a:rPr dirty="0" sz="3400" spc="-35" b="1">
                <a:solidFill>
                  <a:srgbClr val="202E59"/>
                </a:solidFill>
                <a:latin typeface="Tahoma"/>
                <a:cs typeface="Tahoma"/>
              </a:rPr>
              <a:t>a</a:t>
            </a:r>
            <a:r>
              <a:rPr dirty="0" sz="3400" spc="-130" b="1">
                <a:solidFill>
                  <a:srgbClr val="202E59"/>
                </a:solidFill>
                <a:latin typeface="Tahoma"/>
                <a:cs typeface="Tahoma"/>
              </a:rPr>
              <a:t>g</a:t>
            </a:r>
            <a:r>
              <a:rPr dirty="0" sz="3400" spc="-165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400" spc="-22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400" spc="-180" b="1">
                <a:solidFill>
                  <a:srgbClr val="202E59"/>
                </a:solidFill>
                <a:latin typeface="Tahoma"/>
                <a:cs typeface="Tahoma"/>
              </a:rPr>
              <a:t>f</a:t>
            </a:r>
            <a:r>
              <a:rPr dirty="0" sz="3400" spc="-270" b="1">
                <a:solidFill>
                  <a:srgbClr val="202E59"/>
                </a:solidFill>
                <a:latin typeface="Tahoma"/>
                <a:cs typeface="Tahoma"/>
              </a:rPr>
              <a:t>r</a:t>
            </a:r>
            <a:r>
              <a:rPr dirty="0" sz="3400" spc="-195" b="1">
                <a:solidFill>
                  <a:srgbClr val="202E59"/>
                </a:solidFill>
                <a:latin typeface="Tahoma"/>
                <a:cs typeface="Tahoma"/>
              </a:rPr>
              <a:t>o</a:t>
            </a:r>
            <a:r>
              <a:rPr dirty="0" sz="3400" spc="-225" b="1">
                <a:solidFill>
                  <a:srgbClr val="202E59"/>
                </a:solidFill>
                <a:latin typeface="Tahoma"/>
                <a:cs typeface="Tahoma"/>
              </a:rPr>
              <a:t>m</a:t>
            </a:r>
            <a:r>
              <a:rPr dirty="0" sz="3400" spc="-22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400" spc="-120" b="1">
                <a:solidFill>
                  <a:srgbClr val="202E59"/>
                </a:solidFill>
                <a:latin typeface="Tahoma"/>
                <a:cs typeface="Tahoma"/>
              </a:rPr>
              <a:t>w</a:t>
            </a:r>
            <a:r>
              <a:rPr dirty="0" sz="3400" spc="-235" b="1">
                <a:solidFill>
                  <a:srgbClr val="202E59"/>
                </a:solidFill>
                <a:latin typeface="Tahoma"/>
                <a:cs typeface="Tahoma"/>
              </a:rPr>
              <a:t>h</a:t>
            </a:r>
            <a:r>
              <a:rPr dirty="0" sz="3400" spc="-254" b="1">
                <a:solidFill>
                  <a:srgbClr val="202E59"/>
                </a:solidFill>
                <a:latin typeface="Tahoma"/>
                <a:cs typeface="Tahoma"/>
              </a:rPr>
              <a:t>i</a:t>
            </a:r>
            <a:r>
              <a:rPr dirty="0" sz="3400" spc="-170" b="1">
                <a:solidFill>
                  <a:srgbClr val="202E59"/>
                </a:solidFill>
                <a:latin typeface="Tahoma"/>
                <a:cs typeface="Tahoma"/>
              </a:rPr>
              <a:t>c</a:t>
            </a:r>
            <a:r>
              <a:rPr dirty="0" sz="3400" spc="-165" b="1">
                <a:solidFill>
                  <a:srgbClr val="202E59"/>
                </a:solidFill>
                <a:latin typeface="Tahoma"/>
                <a:cs typeface="Tahoma"/>
              </a:rPr>
              <a:t>h</a:t>
            </a:r>
            <a:r>
              <a:rPr dirty="0" sz="3400" spc="-22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400" spc="-204" b="1">
                <a:solidFill>
                  <a:srgbClr val="202E59"/>
                </a:solidFill>
                <a:latin typeface="Tahoma"/>
                <a:cs typeface="Tahoma"/>
              </a:rPr>
              <a:t>y</a:t>
            </a:r>
            <a:r>
              <a:rPr dirty="0" sz="3400" spc="-195" b="1">
                <a:solidFill>
                  <a:srgbClr val="202E59"/>
                </a:solidFill>
                <a:latin typeface="Tahoma"/>
                <a:cs typeface="Tahoma"/>
              </a:rPr>
              <a:t>o</a:t>
            </a:r>
            <a:r>
              <a:rPr dirty="0" sz="3400" spc="-185" b="1">
                <a:solidFill>
                  <a:srgbClr val="202E59"/>
                </a:solidFill>
                <a:latin typeface="Tahoma"/>
                <a:cs typeface="Tahoma"/>
              </a:rPr>
              <a:t>u</a:t>
            </a:r>
            <a:r>
              <a:rPr dirty="0" sz="3400" spc="-22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400" spc="-170" b="1">
                <a:solidFill>
                  <a:srgbClr val="202E59"/>
                </a:solidFill>
                <a:latin typeface="Tahoma"/>
                <a:cs typeface="Tahoma"/>
              </a:rPr>
              <a:t>c</a:t>
            </a:r>
            <a:r>
              <a:rPr dirty="0" sz="3400" spc="-35" b="1">
                <a:solidFill>
                  <a:srgbClr val="202E59"/>
                </a:solidFill>
                <a:latin typeface="Tahoma"/>
                <a:cs typeface="Tahoma"/>
              </a:rPr>
              <a:t>a</a:t>
            </a:r>
            <a:r>
              <a:rPr dirty="0" sz="3400" spc="-165" b="1">
                <a:solidFill>
                  <a:srgbClr val="202E59"/>
                </a:solidFill>
                <a:latin typeface="Tahoma"/>
                <a:cs typeface="Tahoma"/>
              </a:rPr>
              <a:t>n</a:t>
            </a:r>
            <a:r>
              <a:rPr dirty="0" sz="3400" spc="-22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400" spc="-235" b="1">
                <a:solidFill>
                  <a:srgbClr val="202E59"/>
                </a:solidFill>
                <a:latin typeface="Tahoma"/>
                <a:cs typeface="Tahoma"/>
              </a:rPr>
              <a:t>n</a:t>
            </a:r>
            <a:r>
              <a:rPr dirty="0" sz="3400" spc="-35" b="1">
                <a:solidFill>
                  <a:srgbClr val="202E59"/>
                </a:solidFill>
                <a:latin typeface="Tahoma"/>
                <a:cs typeface="Tahoma"/>
              </a:rPr>
              <a:t>a</a:t>
            </a:r>
            <a:r>
              <a:rPr dirty="0" sz="3400" spc="-215" b="1">
                <a:solidFill>
                  <a:srgbClr val="202E59"/>
                </a:solidFill>
                <a:latin typeface="Tahoma"/>
                <a:cs typeface="Tahoma"/>
              </a:rPr>
              <a:t>v</a:t>
            </a:r>
            <a:r>
              <a:rPr dirty="0" sz="3400" spc="-254" b="1">
                <a:solidFill>
                  <a:srgbClr val="202E59"/>
                </a:solidFill>
                <a:latin typeface="Tahoma"/>
                <a:cs typeface="Tahoma"/>
              </a:rPr>
              <a:t>i</a:t>
            </a:r>
            <a:r>
              <a:rPr dirty="0" sz="3400" spc="-130" b="1">
                <a:solidFill>
                  <a:srgbClr val="202E59"/>
                </a:solidFill>
                <a:latin typeface="Tahoma"/>
                <a:cs typeface="Tahoma"/>
              </a:rPr>
              <a:t>g</a:t>
            </a:r>
            <a:r>
              <a:rPr dirty="0" sz="3400" spc="-35" b="1">
                <a:solidFill>
                  <a:srgbClr val="202E59"/>
                </a:solidFill>
                <a:latin typeface="Tahoma"/>
                <a:cs typeface="Tahoma"/>
              </a:rPr>
              <a:t>a</a:t>
            </a:r>
            <a:r>
              <a:rPr dirty="0" sz="3400" spc="-250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400" spc="-110" b="1">
                <a:solidFill>
                  <a:srgbClr val="202E59"/>
                </a:solidFill>
                <a:latin typeface="Tahoma"/>
                <a:cs typeface="Tahoma"/>
              </a:rPr>
              <a:t>e  </a:t>
            </a:r>
            <a:r>
              <a:rPr dirty="0" sz="3400" spc="-190" b="1">
                <a:solidFill>
                  <a:srgbClr val="202E59"/>
                </a:solidFill>
                <a:latin typeface="Tahoma"/>
                <a:cs typeface="Tahoma"/>
              </a:rPr>
              <a:t>to</a:t>
            </a:r>
            <a:r>
              <a:rPr dirty="0" sz="3400" spc="-21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400" spc="-135" b="1">
                <a:solidFill>
                  <a:srgbClr val="202E59"/>
                </a:solidFill>
                <a:latin typeface="Tahoma"/>
                <a:cs typeface="Tahoma"/>
              </a:rPr>
              <a:t>About</a:t>
            </a:r>
            <a:r>
              <a:rPr dirty="0" sz="3400" spc="-21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400" spc="-114" b="1">
                <a:solidFill>
                  <a:srgbClr val="202E59"/>
                </a:solidFill>
                <a:latin typeface="Tahoma"/>
                <a:cs typeface="Tahoma"/>
              </a:rPr>
              <a:t>and</a:t>
            </a:r>
            <a:r>
              <a:rPr dirty="0" sz="3400" spc="-21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400" spc="-145" b="1">
                <a:solidFill>
                  <a:srgbClr val="202E59"/>
                </a:solidFill>
                <a:latin typeface="Tahoma"/>
                <a:cs typeface="Tahoma"/>
              </a:rPr>
              <a:t>Diseases	</a:t>
            </a:r>
            <a:r>
              <a:rPr dirty="0" sz="3400" spc="-155" b="1">
                <a:solidFill>
                  <a:srgbClr val="202E59"/>
                </a:solidFill>
                <a:latin typeface="Tahoma"/>
                <a:cs typeface="Tahoma"/>
              </a:rPr>
              <a:t>pages.</a:t>
            </a:r>
            <a:endParaRPr sz="34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24999" y="5187380"/>
            <a:ext cx="142875" cy="14287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24999" y="7206680"/>
            <a:ext cx="142875" cy="14287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9865319" y="6971762"/>
            <a:ext cx="6942455" cy="155321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2700" marR="5080">
              <a:lnSpc>
                <a:spcPts val="3970"/>
              </a:lnSpc>
              <a:spcBef>
                <a:spcPts val="320"/>
              </a:spcBef>
            </a:pPr>
            <a:r>
              <a:rPr dirty="0" sz="3400" spc="-85" b="1">
                <a:solidFill>
                  <a:srgbClr val="202E59"/>
                </a:solidFill>
                <a:latin typeface="Tahoma"/>
                <a:cs typeface="Tahoma"/>
              </a:rPr>
              <a:t>D</a:t>
            </a:r>
            <a:r>
              <a:rPr dirty="0" sz="3400" spc="-254" b="1">
                <a:solidFill>
                  <a:srgbClr val="202E59"/>
                </a:solidFill>
                <a:latin typeface="Tahoma"/>
                <a:cs typeface="Tahoma"/>
              </a:rPr>
              <a:t>i</a:t>
            </a:r>
            <a:r>
              <a:rPr dirty="0" sz="3400" spc="-130" b="1">
                <a:solidFill>
                  <a:srgbClr val="202E59"/>
                </a:solidFill>
                <a:latin typeface="Tahoma"/>
                <a:cs typeface="Tahoma"/>
              </a:rPr>
              <a:t>s</a:t>
            </a:r>
            <a:r>
              <a:rPr dirty="0" sz="3400" spc="-235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400" spc="-35" b="1">
                <a:solidFill>
                  <a:srgbClr val="202E59"/>
                </a:solidFill>
                <a:latin typeface="Tahoma"/>
                <a:cs typeface="Tahoma"/>
              </a:rPr>
              <a:t>a</a:t>
            </a:r>
            <a:r>
              <a:rPr dirty="0" sz="3400" spc="-130" b="1">
                <a:solidFill>
                  <a:srgbClr val="202E59"/>
                </a:solidFill>
                <a:latin typeface="Tahoma"/>
                <a:cs typeface="Tahoma"/>
              </a:rPr>
              <a:t>s</a:t>
            </a:r>
            <a:r>
              <a:rPr dirty="0" sz="3400" spc="-235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400" spc="-60" b="1">
                <a:solidFill>
                  <a:srgbClr val="202E59"/>
                </a:solidFill>
                <a:latin typeface="Tahoma"/>
                <a:cs typeface="Tahoma"/>
              </a:rPr>
              <a:t>s</a:t>
            </a:r>
            <a:r>
              <a:rPr dirty="0" sz="3400" spc="-22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400" spc="-140" b="1">
                <a:solidFill>
                  <a:srgbClr val="202E59"/>
                </a:solidFill>
                <a:latin typeface="Tahoma"/>
                <a:cs typeface="Tahoma"/>
              </a:rPr>
              <a:t>p</a:t>
            </a:r>
            <a:r>
              <a:rPr dirty="0" sz="3400" spc="-35" b="1">
                <a:solidFill>
                  <a:srgbClr val="202E59"/>
                </a:solidFill>
                <a:latin typeface="Tahoma"/>
                <a:cs typeface="Tahoma"/>
              </a:rPr>
              <a:t>a</a:t>
            </a:r>
            <a:r>
              <a:rPr dirty="0" sz="3400" spc="-130" b="1">
                <a:solidFill>
                  <a:srgbClr val="202E59"/>
                </a:solidFill>
                <a:latin typeface="Tahoma"/>
                <a:cs typeface="Tahoma"/>
              </a:rPr>
              <a:t>g</a:t>
            </a:r>
            <a:r>
              <a:rPr dirty="0" sz="3400" spc="-165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400" spc="-22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400" spc="-170" b="1">
                <a:solidFill>
                  <a:srgbClr val="202E59"/>
                </a:solidFill>
                <a:latin typeface="Tahoma"/>
                <a:cs typeface="Tahoma"/>
              </a:rPr>
              <a:t>c</a:t>
            </a:r>
            <a:r>
              <a:rPr dirty="0" sz="3400" spc="-195" b="1">
                <a:solidFill>
                  <a:srgbClr val="202E59"/>
                </a:solidFill>
                <a:latin typeface="Tahoma"/>
                <a:cs typeface="Tahoma"/>
              </a:rPr>
              <a:t>o</a:t>
            </a:r>
            <a:r>
              <a:rPr dirty="0" sz="3400" spc="-235" b="1">
                <a:solidFill>
                  <a:srgbClr val="202E59"/>
                </a:solidFill>
                <a:latin typeface="Tahoma"/>
                <a:cs typeface="Tahoma"/>
              </a:rPr>
              <a:t>n</a:t>
            </a:r>
            <a:r>
              <a:rPr dirty="0" sz="3400" spc="-250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400" spc="-35" b="1">
                <a:solidFill>
                  <a:srgbClr val="202E59"/>
                </a:solidFill>
                <a:latin typeface="Tahoma"/>
                <a:cs typeface="Tahoma"/>
              </a:rPr>
              <a:t>a</a:t>
            </a:r>
            <a:r>
              <a:rPr dirty="0" sz="3400" spc="-254" b="1">
                <a:solidFill>
                  <a:srgbClr val="202E59"/>
                </a:solidFill>
                <a:latin typeface="Tahoma"/>
                <a:cs typeface="Tahoma"/>
              </a:rPr>
              <a:t>i</a:t>
            </a:r>
            <a:r>
              <a:rPr dirty="0" sz="3400" spc="-165" b="1">
                <a:solidFill>
                  <a:srgbClr val="202E59"/>
                </a:solidFill>
                <a:latin typeface="Tahoma"/>
                <a:cs typeface="Tahoma"/>
              </a:rPr>
              <a:t>n</a:t>
            </a:r>
            <a:r>
              <a:rPr dirty="0" sz="3400" spc="-22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400" spc="-250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400" spc="-235" b="1">
                <a:solidFill>
                  <a:srgbClr val="202E59"/>
                </a:solidFill>
                <a:latin typeface="Tahoma"/>
                <a:cs typeface="Tahoma"/>
              </a:rPr>
              <a:t>h</a:t>
            </a:r>
            <a:r>
              <a:rPr dirty="0" sz="3400" spc="-165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400" spc="-22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400" spc="-140" b="1">
                <a:solidFill>
                  <a:srgbClr val="202E59"/>
                </a:solidFill>
                <a:latin typeface="Tahoma"/>
                <a:cs typeface="Tahoma"/>
              </a:rPr>
              <a:t>d</a:t>
            </a:r>
            <a:r>
              <a:rPr dirty="0" sz="3400" spc="-254" b="1">
                <a:solidFill>
                  <a:srgbClr val="202E59"/>
                </a:solidFill>
                <a:latin typeface="Tahoma"/>
                <a:cs typeface="Tahoma"/>
              </a:rPr>
              <a:t>i</a:t>
            </a:r>
            <a:r>
              <a:rPr dirty="0" sz="3400" spc="-130" b="1">
                <a:solidFill>
                  <a:srgbClr val="202E59"/>
                </a:solidFill>
                <a:latin typeface="Tahoma"/>
                <a:cs typeface="Tahoma"/>
              </a:rPr>
              <a:t>s</a:t>
            </a:r>
            <a:r>
              <a:rPr dirty="0" sz="3400" spc="-235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400" spc="-35" b="1">
                <a:solidFill>
                  <a:srgbClr val="202E59"/>
                </a:solidFill>
                <a:latin typeface="Tahoma"/>
                <a:cs typeface="Tahoma"/>
              </a:rPr>
              <a:t>a</a:t>
            </a:r>
            <a:r>
              <a:rPr dirty="0" sz="3400" spc="-130" b="1">
                <a:solidFill>
                  <a:srgbClr val="202E59"/>
                </a:solidFill>
                <a:latin typeface="Tahoma"/>
                <a:cs typeface="Tahoma"/>
              </a:rPr>
              <a:t>s</a:t>
            </a:r>
            <a:r>
              <a:rPr dirty="0" sz="3400" spc="-235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400" spc="-45" b="1">
                <a:solidFill>
                  <a:srgbClr val="202E59"/>
                </a:solidFill>
                <a:latin typeface="Tahoma"/>
                <a:cs typeface="Tahoma"/>
              </a:rPr>
              <a:t>s  </a:t>
            </a:r>
            <a:r>
              <a:rPr dirty="0" sz="3400" spc="-190" b="1">
                <a:solidFill>
                  <a:srgbClr val="202E59"/>
                </a:solidFill>
                <a:latin typeface="Tahoma"/>
                <a:cs typeface="Tahoma"/>
              </a:rPr>
              <a:t>which </a:t>
            </a:r>
            <a:r>
              <a:rPr dirty="0" sz="3400" spc="-195" b="1">
                <a:solidFill>
                  <a:srgbClr val="202E59"/>
                </a:solidFill>
                <a:latin typeface="Tahoma"/>
                <a:cs typeface="Tahoma"/>
              </a:rPr>
              <a:t>you </a:t>
            </a:r>
            <a:r>
              <a:rPr dirty="0" sz="3400" spc="-125" b="1">
                <a:solidFill>
                  <a:srgbClr val="202E59"/>
                </a:solidFill>
                <a:latin typeface="Tahoma"/>
                <a:cs typeface="Tahoma"/>
              </a:rPr>
              <a:t>can </a:t>
            </a:r>
            <a:r>
              <a:rPr dirty="0" sz="3400" spc="-220" b="1">
                <a:solidFill>
                  <a:srgbClr val="202E59"/>
                </a:solidFill>
                <a:latin typeface="Tahoma"/>
                <a:cs typeface="Tahoma"/>
              </a:rPr>
              <a:t>select, then it </a:t>
            </a:r>
            <a:r>
              <a:rPr dirty="0" sz="3400" spc="-204" b="1">
                <a:solidFill>
                  <a:srgbClr val="202E59"/>
                </a:solidFill>
                <a:latin typeface="Tahoma"/>
                <a:cs typeface="Tahoma"/>
              </a:rPr>
              <a:t>will </a:t>
            </a:r>
            <a:r>
              <a:rPr dirty="0" sz="3400" spc="-200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400" spc="-235" b="1">
                <a:solidFill>
                  <a:srgbClr val="202E59"/>
                </a:solidFill>
                <a:latin typeface="Tahoma"/>
                <a:cs typeface="Tahoma"/>
              </a:rPr>
              <a:t>n</a:t>
            </a:r>
            <a:r>
              <a:rPr dirty="0" sz="3400" spc="-35" b="1">
                <a:solidFill>
                  <a:srgbClr val="202E59"/>
                </a:solidFill>
                <a:latin typeface="Tahoma"/>
                <a:cs typeface="Tahoma"/>
              </a:rPr>
              <a:t>a</a:t>
            </a:r>
            <a:r>
              <a:rPr dirty="0" sz="3400" spc="-215" b="1">
                <a:solidFill>
                  <a:srgbClr val="202E59"/>
                </a:solidFill>
                <a:latin typeface="Tahoma"/>
                <a:cs typeface="Tahoma"/>
              </a:rPr>
              <a:t>v</a:t>
            </a:r>
            <a:r>
              <a:rPr dirty="0" sz="3400" spc="-254" b="1">
                <a:solidFill>
                  <a:srgbClr val="202E59"/>
                </a:solidFill>
                <a:latin typeface="Tahoma"/>
                <a:cs typeface="Tahoma"/>
              </a:rPr>
              <a:t>i</a:t>
            </a:r>
            <a:r>
              <a:rPr dirty="0" sz="3400" spc="-130" b="1">
                <a:solidFill>
                  <a:srgbClr val="202E59"/>
                </a:solidFill>
                <a:latin typeface="Tahoma"/>
                <a:cs typeface="Tahoma"/>
              </a:rPr>
              <a:t>g</a:t>
            </a:r>
            <a:r>
              <a:rPr dirty="0" sz="3400" spc="-35" b="1">
                <a:solidFill>
                  <a:srgbClr val="202E59"/>
                </a:solidFill>
                <a:latin typeface="Tahoma"/>
                <a:cs typeface="Tahoma"/>
              </a:rPr>
              <a:t>a</a:t>
            </a:r>
            <a:r>
              <a:rPr dirty="0" sz="3400" spc="-250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400" spc="-165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400" spc="-22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400" spc="-204" b="1">
                <a:solidFill>
                  <a:srgbClr val="202E59"/>
                </a:solidFill>
                <a:latin typeface="Tahoma"/>
                <a:cs typeface="Tahoma"/>
              </a:rPr>
              <a:t>y</a:t>
            </a:r>
            <a:r>
              <a:rPr dirty="0" sz="3400" spc="-195" b="1">
                <a:solidFill>
                  <a:srgbClr val="202E59"/>
                </a:solidFill>
                <a:latin typeface="Tahoma"/>
                <a:cs typeface="Tahoma"/>
              </a:rPr>
              <a:t>o</a:t>
            </a:r>
            <a:r>
              <a:rPr dirty="0" sz="3400" spc="-185" b="1">
                <a:solidFill>
                  <a:srgbClr val="202E59"/>
                </a:solidFill>
                <a:latin typeface="Tahoma"/>
                <a:cs typeface="Tahoma"/>
              </a:rPr>
              <a:t>u</a:t>
            </a:r>
            <a:r>
              <a:rPr dirty="0" sz="3400" spc="-22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400" spc="-250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400" spc="-125" b="1">
                <a:solidFill>
                  <a:srgbClr val="202E59"/>
                </a:solidFill>
                <a:latin typeface="Tahoma"/>
                <a:cs typeface="Tahoma"/>
              </a:rPr>
              <a:t>o</a:t>
            </a:r>
            <a:r>
              <a:rPr dirty="0" sz="3400" spc="-22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400" spc="-250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400" spc="-235" b="1">
                <a:solidFill>
                  <a:srgbClr val="202E59"/>
                </a:solidFill>
                <a:latin typeface="Tahoma"/>
                <a:cs typeface="Tahoma"/>
              </a:rPr>
              <a:t>h</a:t>
            </a:r>
            <a:r>
              <a:rPr dirty="0" sz="3400" spc="-165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400" spc="-22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400" spc="-140" b="1">
                <a:solidFill>
                  <a:srgbClr val="202E59"/>
                </a:solidFill>
                <a:latin typeface="Tahoma"/>
                <a:cs typeface="Tahoma"/>
              </a:rPr>
              <a:t>d</a:t>
            </a:r>
            <a:r>
              <a:rPr dirty="0" sz="3400" spc="-254" b="1">
                <a:solidFill>
                  <a:srgbClr val="202E59"/>
                </a:solidFill>
                <a:latin typeface="Tahoma"/>
                <a:cs typeface="Tahoma"/>
              </a:rPr>
              <a:t>i</a:t>
            </a:r>
            <a:r>
              <a:rPr dirty="0" sz="3400" spc="-35" b="1">
                <a:solidFill>
                  <a:srgbClr val="202E59"/>
                </a:solidFill>
                <a:latin typeface="Tahoma"/>
                <a:cs typeface="Tahoma"/>
              </a:rPr>
              <a:t>a</a:t>
            </a:r>
            <a:r>
              <a:rPr dirty="0" sz="3400" spc="-130" b="1">
                <a:solidFill>
                  <a:srgbClr val="202E59"/>
                </a:solidFill>
                <a:latin typeface="Tahoma"/>
                <a:cs typeface="Tahoma"/>
              </a:rPr>
              <a:t>g</a:t>
            </a:r>
            <a:r>
              <a:rPr dirty="0" sz="3400" spc="-235" b="1">
                <a:solidFill>
                  <a:srgbClr val="202E59"/>
                </a:solidFill>
                <a:latin typeface="Tahoma"/>
                <a:cs typeface="Tahoma"/>
              </a:rPr>
              <a:t>n</a:t>
            </a:r>
            <a:r>
              <a:rPr dirty="0" sz="3400" spc="-195" b="1">
                <a:solidFill>
                  <a:srgbClr val="202E59"/>
                </a:solidFill>
                <a:latin typeface="Tahoma"/>
                <a:cs typeface="Tahoma"/>
              </a:rPr>
              <a:t>o</a:t>
            </a:r>
            <a:r>
              <a:rPr dirty="0" sz="3400" spc="-130" b="1">
                <a:solidFill>
                  <a:srgbClr val="202E59"/>
                </a:solidFill>
                <a:latin typeface="Tahoma"/>
                <a:cs typeface="Tahoma"/>
              </a:rPr>
              <a:t>s</a:t>
            </a:r>
            <a:r>
              <a:rPr dirty="0" sz="3400" spc="-165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400" spc="-22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400" spc="-180" b="1">
                <a:solidFill>
                  <a:srgbClr val="202E59"/>
                </a:solidFill>
                <a:latin typeface="Tahoma"/>
                <a:cs typeface="Tahoma"/>
              </a:rPr>
              <a:t>f</a:t>
            </a:r>
            <a:r>
              <a:rPr dirty="0" sz="3400" spc="-195" b="1">
                <a:solidFill>
                  <a:srgbClr val="202E59"/>
                </a:solidFill>
                <a:latin typeface="Tahoma"/>
                <a:cs typeface="Tahoma"/>
              </a:rPr>
              <a:t>o</a:t>
            </a:r>
            <a:r>
              <a:rPr dirty="0" sz="3400" spc="-270" b="1">
                <a:solidFill>
                  <a:srgbClr val="202E59"/>
                </a:solidFill>
                <a:latin typeface="Tahoma"/>
                <a:cs typeface="Tahoma"/>
              </a:rPr>
              <a:t>r</a:t>
            </a:r>
            <a:r>
              <a:rPr dirty="0" sz="3400" spc="-295" b="1">
                <a:solidFill>
                  <a:srgbClr val="202E59"/>
                </a:solidFill>
                <a:latin typeface="Tahoma"/>
                <a:cs typeface="Tahoma"/>
              </a:rPr>
              <a:t>m</a:t>
            </a:r>
            <a:r>
              <a:rPr dirty="0" sz="3400" spc="-250" b="1">
                <a:solidFill>
                  <a:srgbClr val="202E59"/>
                </a:solidFill>
                <a:latin typeface="Tahoma"/>
                <a:cs typeface="Tahoma"/>
              </a:rPr>
              <a:t>.</a:t>
            </a:r>
            <a:endParaRPr sz="34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9241" y="7312595"/>
            <a:ext cx="5277485" cy="1737995"/>
          </a:xfrm>
          <a:prstGeom prst="rect">
            <a:avLst/>
          </a:prstGeom>
        </p:spPr>
        <p:txBody>
          <a:bodyPr wrap="square" lIns="0" tIns="168275" rIns="0" bIns="0" rtlCol="0" vert="horz">
            <a:spAutoFit/>
          </a:bodyPr>
          <a:lstStyle/>
          <a:p>
            <a:pPr marL="12700" marR="5080">
              <a:lnSpc>
                <a:spcPts val="6130"/>
              </a:lnSpc>
              <a:spcBef>
                <a:spcPts val="1325"/>
              </a:spcBef>
            </a:pPr>
            <a:r>
              <a:rPr dirty="0" sz="6100" spc="280" b="1">
                <a:solidFill>
                  <a:srgbClr val="FFFFFF"/>
                </a:solidFill>
                <a:latin typeface="Trebuchet MS"/>
                <a:cs typeface="Trebuchet MS"/>
              </a:rPr>
              <a:t>User </a:t>
            </a:r>
            <a:r>
              <a:rPr dirty="0" sz="6100" spc="28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6100" spc="365" b="1">
                <a:solidFill>
                  <a:srgbClr val="FFFFFF"/>
                </a:solidFill>
                <a:latin typeface="Trebuchet MS"/>
                <a:cs typeface="Trebuchet MS"/>
              </a:rPr>
              <a:t>Interface</a:t>
            </a:r>
            <a:r>
              <a:rPr dirty="0" sz="6100" spc="-44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6100" spc="75" b="1">
                <a:solidFill>
                  <a:srgbClr val="FFFFFF"/>
                </a:solidFill>
                <a:latin typeface="Trebuchet MS"/>
                <a:cs typeface="Trebuchet MS"/>
              </a:rPr>
              <a:t>(UI)</a:t>
            </a:r>
            <a:endParaRPr sz="6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0" y="6608697"/>
            <a:ext cx="7639050" cy="3678554"/>
          </a:xfrm>
          <a:custGeom>
            <a:avLst/>
            <a:gdLst/>
            <a:ahLst/>
            <a:cxnLst/>
            <a:rect l="l" t="t" r="r" b="b"/>
            <a:pathLst>
              <a:path w="7639050" h="3678554">
                <a:moveTo>
                  <a:pt x="7639049" y="3678301"/>
                </a:moveTo>
                <a:lnTo>
                  <a:pt x="0" y="3678301"/>
                </a:lnTo>
                <a:lnTo>
                  <a:pt x="0" y="0"/>
                </a:lnTo>
                <a:lnTo>
                  <a:pt x="7639049" y="0"/>
                </a:lnTo>
                <a:lnTo>
                  <a:pt x="7639049" y="3678301"/>
                </a:lnTo>
                <a:close/>
              </a:path>
            </a:pathLst>
          </a:custGeom>
          <a:solidFill>
            <a:srgbClr val="202E5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39186" y="4061806"/>
            <a:ext cx="5848812" cy="622325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-171450" y="1"/>
            <a:ext cx="7981950" cy="6666865"/>
            <a:chOff x="-171450" y="1"/>
            <a:chExt cx="7981950" cy="6666865"/>
          </a:xfrm>
        </p:grpSpPr>
        <p:sp>
          <p:nvSpPr>
            <p:cNvPr id="5" name="object 5"/>
            <p:cNvSpPr/>
            <p:nvPr/>
          </p:nvSpPr>
          <p:spPr>
            <a:xfrm>
              <a:off x="0" y="6455273"/>
              <a:ext cx="7639050" cy="40005"/>
            </a:xfrm>
            <a:custGeom>
              <a:avLst/>
              <a:gdLst/>
              <a:ahLst/>
              <a:cxnLst/>
              <a:rect l="l" t="t" r="r" b="b"/>
              <a:pathLst>
                <a:path w="7639050" h="40004">
                  <a:moveTo>
                    <a:pt x="0" y="39681"/>
                  </a:moveTo>
                  <a:lnTo>
                    <a:pt x="7638966" y="0"/>
                  </a:lnTo>
                </a:path>
              </a:pathLst>
            </a:custGeom>
            <a:ln w="342899">
              <a:solidFill>
                <a:srgbClr val="4FDEA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"/>
              <a:ext cx="7638159" cy="6285102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24999" y="2576513"/>
            <a:ext cx="142875" cy="14287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865319" y="2341595"/>
            <a:ext cx="5930900" cy="1553210"/>
          </a:xfrm>
          <a:prstGeom prst="rect"/>
        </p:spPr>
        <p:txBody>
          <a:bodyPr wrap="square" lIns="0" tIns="36830" rIns="0" bIns="0" rtlCol="0" vert="horz">
            <a:spAutoFit/>
          </a:bodyPr>
          <a:lstStyle/>
          <a:p>
            <a:pPr algn="just" marL="12700" marR="5080">
              <a:lnSpc>
                <a:spcPts val="3979"/>
              </a:lnSpc>
              <a:spcBef>
                <a:spcPts val="290"/>
              </a:spcBef>
            </a:pPr>
            <a:r>
              <a:rPr dirty="0" sz="3400" spc="-80">
                <a:latin typeface="Tahoma"/>
                <a:cs typeface="Tahoma"/>
              </a:rPr>
              <a:t>T</a:t>
            </a:r>
            <a:r>
              <a:rPr dirty="0" sz="3400" spc="-235">
                <a:latin typeface="Tahoma"/>
                <a:cs typeface="Tahoma"/>
              </a:rPr>
              <a:t>h</a:t>
            </a:r>
            <a:r>
              <a:rPr dirty="0" sz="3400" spc="-165">
                <a:latin typeface="Tahoma"/>
                <a:cs typeface="Tahoma"/>
              </a:rPr>
              <a:t>e</a:t>
            </a:r>
            <a:r>
              <a:rPr dirty="0" sz="3400" spc="-225">
                <a:latin typeface="Tahoma"/>
                <a:cs typeface="Tahoma"/>
              </a:rPr>
              <a:t> </a:t>
            </a:r>
            <a:r>
              <a:rPr dirty="0" sz="3400" spc="-254">
                <a:latin typeface="Tahoma"/>
                <a:cs typeface="Tahoma"/>
              </a:rPr>
              <a:t>i</a:t>
            </a:r>
            <a:r>
              <a:rPr dirty="0" sz="3400" spc="-295">
                <a:latin typeface="Tahoma"/>
                <a:cs typeface="Tahoma"/>
              </a:rPr>
              <a:t>m</a:t>
            </a:r>
            <a:r>
              <a:rPr dirty="0" sz="3400" spc="-140">
                <a:latin typeface="Tahoma"/>
                <a:cs typeface="Tahoma"/>
              </a:rPr>
              <a:t>p</a:t>
            </a:r>
            <a:r>
              <a:rPr dirty="0" sz="3400" spc="-195">
                <a:latin typeface="Tahoma"/>
                <a:cs typeface="Tahoma"/>
              </a:rPr>
              <a:t>o</a:t>
            </a:r>
            <a:r>
              <a:rPr dirty="0" sz="3400" spc="-270">
                <a:latin typeface="Tahoma"/>
                <a:cs typeface="Tahoma"/>
              </a:rPr>
              <a:t>r</a:t>
            </a:r>
            <a:r>
              <a:rPr dirty="0" sz="3400" spc="-250">
                <a:latin typeface="Tahoma"/>
                <a:cs typeface="Tahoma"/>
              </a:rPr>
              <a:t>t</a:t>
            </a:r>
            <a:r>
              <a:rPr dirty="0" sz="3400" spc="-35">
                <a:latin typeface="Tahoma"/>
                <a:cs typeface="Tahoma"/>
              </a:rPr>
              <a:t>a</a:t>
            </a:r>
            <a:r>
              <a:rPr dirty="0" sz="3400" spc="-235">
                <a:latin typeface="Tahoma"/>
                <a:cs typeface="Tahoma"/>
              </a:rPr>
              <a:t>n</a:t>
            </a:r>
            <a:r>
              <a:rPr dirty="0" sz="3400" spc="-180">
                <a:latin typeface="Tahoma"/>
                <a:cs typeface="Tahoma"/>
              </a:rPr>
              <a:t>t</a:t>
            </a:r>
            <a:r>
              <a:rPr dirty="0" sz="3400" spc="-225">
                <a:latin typeface="Tahoma"/>
                <a:cs typeface="Tahoma"/>
              </a:rPr>
              <a:t> </a:t>
            </a:r>
            <a:r>
              <a:rPr dirty="0" sz="3400" spc="-140">
                <a:latin typeface="Tahoma"/>
                <a:cs typeface="Tahoma"/>
              </a:rPr>
              <a:t>p</a:t>
            </a:r>
            <a:r>
              <a:rPr dirty="0" sz="3400" spc="-35">
                <a:latin typeface="Tahoma"/>
                <a:cs typeface="Tahoma"/>
              </a:rPr>
              <a:t>a</a:t>
            </a:r>
            <a:r>
              <a:rPr dirty="0" sz="3400" spc="-270">
                <a:latin typeface="Tahoma"/>
                <a:cs typeface="Tahoma"/>
              </a:rPr>
              <a:t>r</a:t>
            </a:r>
            <a:r>
              <a:rPr dirty="0" sz="3400" spc="-180">
                <a:latin typeface="Tahoma"/>
                <a:cs typeface="Tahoma"/>
              </a:rPr>
              <a:t>t</a:t>
            </a:r>
            <a:r>
              <a:rPr dirty="0" sz="3400" spc="-225">
                <a:latin typeface="Tahoma"/>
                <a:cs typeface="Tahoma"/>
              </a:rPr>
              <a:t> </a:t>
            </a:r>
            <a:r>
              <a:rPr dirty="0" sz="3400" spc="-254">
                <a:latin typeface="Tahoma"/>
                <a:cs typeface="Tahoma"/>
              </a:rPr>
              <a:t>i</a:t>
            </a:r>
            <a:r>
              <a:rPr dirty="0" sz="3400" spc="-165">
                <a:latin typeface="Tahoma"/>
                <a:cs typeface="Tahoma"/>
              </a:rPr>
              <a:t>n</a:t>
            </a:r>
            <a:r>
              <a:rPr dirty="0" sz="3400">
                <a:latin typeface="Tahoma"/>
                <a:cs typeface="Tahoma"/>
              </a:rPr>
              <a:t> </a:t>
            </a:r>
            <a:r>
              <a:rPr dirty="0" sz="3400" spc="-385">
                <a:latin typeface="Tahoma"/>
                <a:cs typeface="Tahoma"/>
              </a:rPr>
              <a:t> </a:t>
            </a:r>
            <a:r>
              <a:rPr dirty="0" sz="3400" spc="-85">
                <a:latin typeface="Tahoma"/>
                <a:cs typeface="Tahoma"/>
              </a:rPr>
              <a:t>U</a:t>
            </a:r>
            <a:r>
              <a:rPr dirty="0" sz="3400" spc="-730">
                <a:latin typeface="Tahoma"/>
                <a:cs typeface="Tahoma"/>
              </a:rPr>
              <a:t>I</a:t>
            </a:r>
            <a:r>
              <a:rPr dirty="0" sz="3400" spc="-225">
                <a:latin typeface="Tahoma"/>
                <a:cs typeface="Tahoma"/>
              </a:rPr>
              <a:t> </a:t>
            </a:r>
            <a:r>
              <a:rPr dirty="0" sz="3400" spc="-254">
                <a:latin typeface="Tahoma"/>
                <a:cs typeface="Tahoma"/>
              </a:rPr>
              <a:t>i</a:t>
            </a:r>
            <a:r>
              <a:rPr dirty="0" sz="3400" spc="-60">
                <a:latin typeface="Tahoma"/>
                <a:cs typeface="Tahoma"/>
              </a:rPr>
              <a:t>s</a:t>
            </a:r>
            <a:r>
              <a:rPr dirty="0" sz="3400" spc="-225">
                <a:latin typeface="Tahoma"/>
                <a:cs typeface="Tahoma"/>
              </a:rPr>
              <a:t> </a:t>
            </a:r>
            <a:r>
              <a:rPr dirty="0" sz="3400" spc="-250">
                <a:latin typeface="Tahoma"/>
                <a:cs typeface="Tahoma"/>
              </a:rPr>
              <a:t>t</a:t>
            </a:r>
            <a:r>
              <a:rPr dirty="0" sz="3400" spc="-235">
                <a:latin typeface="Tahoma"/>
                <a:cs typeface="Tahoma"/>
              </a:rPr>
              <a:t>h</a:t>
            </a:r>
            <a:r>
              <a:rPr dirty="0" sz="3400" spc="-110">
                <a:latin typeface="Tahoma"/>
                <a:cs typeface="Tahoma"/>
              </a:rPr>
              <a:t>e  </a:t>
            </a:r>
            <a:r>
              <a:rPr dirty="0" sz="3400" spc="-35">
                <a:latin typeface="Tahoma"/>
                <a:cs typeface="Tahoma"/>
              </a:rPr>
              <a:t>a</a:t>
            </a:r>
            <a:r>
              <a:rPr dirty="0" sz="3400" spc="-140">
                <a:latin typeface="Tahoma"/>
                <a:cs typeface="Tahoma"/>
              </a:rPr>
              <a:t>p</a:t>
            </a:r>
            <a:r>
              <a:rPr dirty="0" sz="3400" spc="-254">
                <a:latin typeface="Tahoma"/>
                <a:cs typeface="Tahoma"/>
              </a:rPr>
              <a:t>i</a:t>
            </a:r>
            <a:r>
              <a:rPr dirty="0" sz="3400" spc="-55">
                <a:latin typeface="Tahoma"/>
                <a:cs typeface="Tahoma"/>
              </a:rPr>
              <a:t>H</a:t>
            </a:r>
            <a:r>
              <a:rPr dirty="0" sz="3400" spc="-35">
                <a:latin typeface="Tahoma"/>
                <a:cs typeface="Tahoma"/>
              </a:rPr>
              <a:t>a</a:t>
            </a:r>
            <a:r>
              <a:rPr dirty="0" sz="3400" spc="-235">
                <a:latin typeface="Tahoma"/>
                <a:cs typeface="Tahoma"/>
              </a:rPr>
              <a:t>n</a:t>
            </a:r>
            <a:r>
              <a:rPr dirty="0" sz="3400" spc="-140">
                <a:latin typeface="Tahoma"/>
                <a:cs typeface="Tahoma"/>
              </a:rPr>
              <a:t>d</a:t>
            </a:r>
            <a:r>
              <a:rPr dirty="0" sz="3400" spc="-254">
                <a:latin typeface="Tahoma"/>
                <a:cs typeface="Tahoma"/>
              </a:rPr>
              <a:t>l</a:t>
            </a:r>
            <a:r>
              <a:rPr dirty="0" sz="3400" spc="-235">
                <a:latin typeface="Tahoma"/>
                <a:cs typeface="Tahoma"/>
              </a:rPr>
              <a:t>e</a:t>
            </a:r>
            <a:r>
              <a:rPr dirty="0" sz="3400" spc="-200">
                <a:latin typeface="Tahoma"/>
                <a:cs typeface="Tahoma"/>
              </a:rPr>
              <a:t>r</a:t>
            </a:r>
            <a:r>
              <a:rPr dirty="0" sz="3400" spc="-225">
                <a:latin typeface="Tahoma"/>
                <a:cs typeface="Tahoma"/>
              </a:rPr>
              <a:t> </a:t>
            </a:r>
            <a:r>
              <a:rPr dirty="0" sz="3400" spc="-120">
                <a:latin typeface="Tahoma"/>
                <a:cs typeface="Tahoma"/>
              </a:rPr>
              <a:t>w</a:t>
            </a:r>
            <a:r>
              <a:rPr dirty="0" sz="3400" spc="-235">
                <a:latin typeface="Tahoma"/>
                <a:cs typeface="Tahoma"/>
              </a:rPr>
              <a:t>h</a:t>
            </a:r>
            <a:r>
              <a:rPr dirty="0" sz="3400" spc="-254">
                <a:latin typeface="Tahoma"/>
                <a:cs typeface="Tahoma"/>
              </a:rPr>
              <a:t>i</a:t>
            </a:r>
            <a:r>
              <a:rPr dirty="0" sz="3400" spc="-170">
                <a:latin typeface="Tahoma"/>
                <a:cs typeface="Tahoma"/>
              </a:rPr>
              <a:t>c</a:t>
            </a:r>
            <a:r>
              <a:rPr dirty="0" sz="3400" spc="-165">
                <a:latin typeface="Tahoma"/>
                <a:cs typeface="Tahoma"/>
              </a:rPr>
              <a:t>h</a:t>
            </a:r>
            <a:r>
              <a:rPr dirty="0" sz="3400" spc="-225">
                <a:latin typeface="Tahoma"/>
                <a:cs typeface="Tahoma"/>
              </a:rPr>
              <a:t> </a:t>
            </a:r>
            <a:r>
              <a:rPr dirty="0" sz="3400" spc="-254">
                <a:latin typeface="Tahoma"/>
                <a:cs typeface="Tahoma"/>
              </a:rPr>
              <a:t>i</a:t>
            </a:r>
            <a:r>
              <a:rPr dirty="0" sz="3400" spc="-60">
                <a:latin typeface="Tahoma"/>
                <a:cs typeface="Tahoma"/>
              </a:rPr>
              <a:t>s</a:t>
            </a:r>
            <a:r>
              <a:rPr dirty="0" sz="3400" spc="-225">
                <a:latin typeface="Tahoma"/>
                <a:cs typeface="Tahoma"/>
              </a:rPr>
              <a:t> </a:t>
            </a:r>
            <a:r>
              <a:rPr dirty="0" sz="3400" spc="35">
                <a:latin typeface="Tahoma"/>
                <a:cs typeface="Tahoma"/>
              </a:rPr>
              <a:t>a</a:t>
            </a:r>
            <a:r>
              <a:rPr dirty="0" sz="3400" spc="-225">
                <a:latin typeface="Tahoma"/>
                <a:cs typeface="Tahoma"/>
              </a:rPr>
              <a:t> </a:t>
            </a:r>
            <a:r>
              <a:rPr dirty="0" sz="3400" spc="-130">
                <a:latin typeface="Tahoma"/>
                <a:cs typeface="Tahoma"/>
              </a:rPr>
              <a:t>s</a:t>
            </a:r>
            <a:r>
              <a:rPr dirty="0" sz="3400" spc="-170">
                <a:latin typeface="Tahoma"/>
                <a:cs typeface="Tahoma"/>
              </a:rPr>
              <a:t>c</a:t>
            </a:r>
            <a:r>
              <a:rPr dirty="0" sz="3400" spc="-270">
                <a:latin typeface="Tahoma"/>
                <a:cs typeface="Tahoma"/>
              </a:rPr>
              <a:t>r</a:t>
            </a:r>
            <a:r>
              <a:rPr dirty="0" sz="3400" spc="-254">
                <a:latin typeface="Tahoma"/>
                <a:cs typeface="Tahoma"/>
              </a:rPr>
              <a:t>i</a:t>
            </a:r>
            <a:r>
              <a:rPr dirty="0" sz="3400" spc="-140">
                <a:latin typeface="Tahoma"/>
                <a:cs typeface="Tahoma"/>
              </a:rPr>
              <a:t>p</a:t>
            </a:r>
            <a:r>
              <a:rPr dirty="0" sz="3400" spc="-180">
                <a:latin typeface="Tahoma"/>
                <a:cs typeface="Tahoma"/>
              </a:rPr>
              <a:t>t</a:t>
            </a:r>
            <a:r>
              <a:rPr dirty="0" sz="3400" spc="-225">
                <a:latin typeface="Tahoma"/>
                <a:cs typeface="Tahoma"/>
              </a:rPr>
              <a:t> </a:t>
            </a:r>
            <a:r>
              <a:rPr dirty="0" sz="3400" spc="-195">
                <a:latin typeface="Tahoma"/>
                <a:cs typeface="Tahoma"/>
              </a:rPr>
              <a:t>o</a:t>
            </a:r>
            <a:r>
              <a:rPr dirty="0" sz="3400" spc="-90">
                <a:latin typeface="Tahoma"/>
                <a:cs typeface="Tahoma"/>
              </a:rPr>
              <a:t>f  </a:t>
            </a:r>
            <a:r>
              <a:rPr dirty="0" sz="3400" spc="-210">
                <a:latin typeface="Tahoma"/>
                <a:cs typeface="Tahoma"/>
              </a:rPr>
              <a:t>JavaScript.</a:t>
            </a:r>
            <a:endParaRPr sz="34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24999" y="4595814"/>
            <a:ext cx="142875" cy="14287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865319" y="4360895"/>
            <a:ext cx="6933565" cy="3067685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algn="just" marL="12700" marR="5080">
              <a:lnSpc>
                <a:spcPts val="3979"/>
              </a:lnSpc>
              <a:spcBef>
                <a:spcPts val="315"/>
              </a:spcBef>
            </a:pPr>
            <a:r>
              <a:rPr dirty="0" sz="3400" spc="-80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400" spc="-235" b="1">
                <a:solidFill>
                  <a:srgbClr val="202E59"/>
                </a:solidFill>
                <a:latin typeface="Tahoma"/>
                <a:cs typeface="Tahoma"/>
              </a:rPr>
              <a:t>h</a:t>
            </a:r>
            <a:r>
              <a:rPr dirty="0" sz="3400" spc="-254" b="1">
                <a:solidFill>
                  <a:srgbClr val="202E59"/>
                </a:solidFill>
                <a:latin typeface="Tahoma"/>
                <a:cs typeface="Tahoma"/>
              </a:rPr>
              <a:t>i</a:t>
            </a:r>
            <a:r>
              <a:rPr dirty="0" sz="3400" spc="-60" b="1">
                <a:solidFill>
                  <a:srgbClr val="202E59"/>
                </a:solidFill>
                <a:latin typeface="Tahoma"/>
                <a:cs typeface="Tahoma"/>
              </a:rPr>
              <a:t>s</a:t>
            </a:r>
            <a:r>
              <a:rPr dirty="0" sz="3400" spc="-22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400" spc="-130" b="1">
                <a:solidFill>
                  <a:srgbClr val="202E59"/>
                </a:solidFill>
                <a:latin typeface="Tahoma"/>
                <a:cs typeface="Tahoma"/>
              </a:rPr>
              <a:t>s</a:t>
            </a:r>
            <a:r>
              <a:rPr dirty="0" sz="3400" spc="-170" b="1">
                <a:solidFill>
                  <a:srgbClr val="202E59"/>
                </a:solidFill>
                <a:latin typeface="Tahoma"/>
                <a:cs typeface="Tahoma"/>
              </a:rPr>
              <a:t>c</a:t>
            </a:r>
            <a:r>
              <a:rPr dirty="0" sz="3400" spc="-270" b="1">
                <a:solidFill>
                  <a:srgbClr val="202E59"/>
                </a:solidFill>
                <a:latin typeface="Tahoma"/>
                <a:cs typeface="Tahoma"/>
              </a:rPr>
              <a:t>r</a:t>
            </a:r>
            <a:r>
              <a:rPr dirty="0" sz="3400" spc="-254" b="1">
                <a:solidFill>
                  <a:srgbClr val="202E59"/>
                </a:solidFill>
                <a:latin typeface="Tahoma"/>
                <a:cs typeface="Tahoma"/>
              </a:rPr>
              <a:t>i</a:t>
            </a:r>
            <a:r>
              <a:rPr dirty="0" sz="3400" spc="-140" b="1">
                <a:solidFill>
                  <a:srgbClr val="202E59"/>
                </a:solidFill>
                <a:latin typeface="Tahoma"/>
                <a:cs typeface="Tahoma"/>
              </a:rPr>
              <a:t>p</a:t>
            </a:r>
            <a:r>
              <a:rPr dirty="0" sz="3400" spc="-180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400" spc="-22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400" spc="-254" b="1">
                <a:solidFill>
                  <a:srgbClr val="202E59"/>
                </a:solidFill>
                <a:latin typeface="Tahoma"/>
                <a:cs typeface="Tahoma"/>
              </a:rPr>
              <a:t>i</a:t>
            </a:r>
            <a:r>
              <a:rPr dirty="0" sz="3400" spc="-60" b="1">
                <a:solidFill>
                  <a:srgbClr val="202E59"/>
                </a:solidFill>
                <a:latin typeface="Tahoma"/>
                <a:cs typeface="Tahoma"/>
              </a:rPr>
              <a:t>s</a:t>
            </a:r>
            <a:r>
              <a:rPr dirty="0" sz="3400" spc="-22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400" spc="-254" b="1">
                <a:solidFill>
                  <a:srgbClr val="202E59"/>
                </a:solidFill>
                <a:latin typeface="Tahoma"/>
                <a:cs typeface="Tahoma"/>
              </a:rPr>
              <a:t>u</a:t>
            </a:r>
            <a:r>
              <a:rPr dirty="0" sz="3400" spc="-130" b="1">
                <a:solidFill>
                  <a:srgbClr val="202E59"/>
                </a:solidFill>
                <a:latin typeface="Tahoma"/>
                <a:cs typeface="Tahoma"/>
              </a:rPr>
              <a:t>s</a:t>
            </a:r>
            <a:r>
              <a:rPr dirty="0" sz="3400" spc="-235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400" spc="-70" b="1">
                <a:solidFill>
                  <a:srgbClr val="202E59"/>
                </a:solidFill>
                <a:latin typeface="Tahoma"/>
                <a:cs typeface="Tahoma"/>
              </a:rPr>
              <a:t>d</a:t>
            </a:r>
            <a:r>
              <a:rPr dirty="0" sz="3400" spc="-22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400" spc="-250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400" spc="-125" b="1">
                <a:solidFill>
                  <a:srgbClr val="202E59"/>
                </a:solidFill>
                <a:latin typeface="Tahoma"/>
                <a:cs typeface="Tahoma"/>
              </a:rPr>
              <a:t>o</a:t>
            </a:r>
            <a:r>
              <a:rPr dirty="0" sz="3400" spc="-22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400" spc="-130" b="1">
                <a:solidFill>
                  <a:srgbClr val="202E59"/>
                </a:solidFill>
                <a:latin typeface="Tahoma"/>
                <a:cs typeface="Tahoma"/>
              </a:rPr>
              <a:t>s</a:t>
            </a:r>
            <a:r>
              <a:rPr dirty="0" sz="3400" spc="-235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400" spc="-235" b="1">
                <a:solidFill>
                  <a:srgbClr val="202E59"/>
                </a:solidFill>
                <a:latin typeface="Tahoma"/>
                <a:cs typeface="Tahoma"/>
              </a:rPr>
              <a:t>n</a:t>
            </a:r>
            <a:r>
              <a:rPr dirty="0" sz="3400" spc="-70" b="1">
                <a:solidFill>
                  <a:srgbClr val="202E59"/>
                </a:solidFill>
                <a:latin typeface="Tahoma"/>
                <a:cs typeface="Tahoma"/>
              </a:rPr>
              <a:t>d</a:t>
            </a:r>
            <a:r>
              <a:rPr dirty="0" sz="3400" spc="-22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400" spc="35" b="1">
                <a:solidFill>
                  <a:srgbClr val="202E59"/>
                </a:solidFill>
                <a:latin typeface="Tahoma"/>
                <a:cs typeface="Tahoma"/>
              </a:rPr>
              <a:t>a</a:t>
            </a:r>
            <a:r>
              <a:rPr dirty="0" sz="3400" spc="-22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400" spc="-270" b="1">
                <a:solidFill>
                  <a:srgbClr val="202E59"/>
                </a:solidFill>
                <a:latin typeface="Tahoma"/>
                <a:cs typeface="Tahoma"/>
              </a:rPr>
              <a:t>r</a:t>
            </a:r>
            <a:r>
              <a:rPr dirty="0" sz="3400" spc="-235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400" spc="-140" b="1">
                <a:solidFill>
                  <a:srgbClr val="202E59"/>
                </a:solidFill>
                <a:latin typeface="Tahoma"/>
                <a:cs typeface="Tahoma"/>
              </a:rPr>
              <a:t>q</a:t>
            </a:r>
            <a:r>
              <a:rPr dirty="0" sz="3400" spc="-254" b="1">
                <a:solidFill>
                  <a:srgbClr val="202E59"/>
                </a:solidFill>
                <a:latin typeface="Tahoma"/>
                <a:cs typeface="Tahoma"/>
              </a:rPr>
              <a:t>u</a:t>
            </a:r>
            <a:r>
              <a:rPr dirty="0" sz="3400" spc="-235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400" spc="-130" b="1">
                <a:solidFill>
                  <a:srgbClr val="202E59"/>
                </a:solidFill>
                <a:latin typeface="Tahoma"/>
                <a:cs typeface="Tahoma"/>
              </a:rPr>
              <a:t>s</a:t>
            </a:r>
            <a:r>
              <a:rPr dirty="0" sz="3400" spc="-145" b="1">
                <a:solidFill>
                  <a:srgbClr val="202E59"/>
                </a:solidFill>
                <a:latin typeface="Tahoma"/>
                <a:cs typeface="Tahoma"/>
              </a:rPr>
              <a:t>t  </a:t>
            </a:r>
            <a:r>
              <a:rPr dirty="0" sz="3400" spc="-180" b="1">
                <a:solidFill>
                  <a:srgbClr val="202E59"/>
                </a:solidFill>
                <a:latin typeface="Tahoma"/>
                <a:cs typeface="Tahoma"/>
              </a:rPr>
              <a:t>f</a:t>
            </a:r>
            <a:r>
              <a:rPr dirty="0" sz="3400" spc="-270" b="1">
                <a:solidFill>
                  <a:srgbClr val="202E59"/>
                </a:solidFill>
                <a:latin typeface="Tahoma"/>
                <a:cs typeface="Tahoma"/>
              </a:rPr>
              <a:t>r</a:t>
            </a:r>
            <a:r>
              <a:rPr dirty="0" sz="3400" spc="-195" b="1">
                <a:solidFill>
                  <a:srgbClr val="202E59"/>
                </a:solidFill>
                <a:latin typeface="Tahoma"/>
                <a:cs typeface="Tahoma"/>
              </a:rPr>
              <a:t>o</a:t>
            </a:r>
            <a:r>
              <a:rPr dirty="0" sz="3400" spc="-225" b="1">
                <a:solidFill>
                  <a:srgbClr val="202E59"/>
                </a:solidFill>
                <a:latin typeface="Tahoma"/>
                <a:cs typeface="Tahoma"/>
              </a:rPr>
              <a:t>m</a:t>
            </a:r>
            <a:r>
              <a:rPr dirty="0" sz="3400" spc="-22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400" spc="-85" b="1">
                <a:solidFill>
                  <a:srgbClr val="202E59"/>
                </a:solidFill>
                <a:latin typeface="Tahoma"/>
                <a:cs typeface="Tahoma"/>
              </a:rPr>
              <a:t>U</a:t>
            </a:r>
            <a:r>
              <a:rPr dirty="0" sz="3400" spc="-730" b="1">
                <a:solidFill>
                  <a:srgbClr val="202E59"/>
                </a:solidFill>
                <a:latin typeface="Tahoma"/>
                <a:cs typeface="Tahoma"/>
              </a:rPr>
              <a:t>I</a:t>
            </a:r>
            <a:r>
              <a:rPr dirty="0" sz="3400" spc="-22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400" spc="-120" b="1">
                <a:solidFill>
                  <a:srgbClr val="202E59"/>
                </a:solidFill>
                <a:latin typeface="Tahoma"/>
                <a:cs typeface="Tahoma"/>
              </a:rPr>
              <a:t>w</a:t>
            </a:r>
            <a:r>
              <a:rPr dirty="0" sz="3400" spc="-254" b="1">
                <a:solidFill>
                  <a:srgbClr val="202E59"/>
                </a:solidFill>
                <a:latin typeface="Tahoma"/>
                <a:cs typeface="Tahoma"/>
              </a:rPr>
              <a:t>i</a:t>
            </a:r>
            <a:r>
              <a:rPr dirty="0" sz="3400" spc="-250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400" spc="-165" b="1">
                <a:solidFill>
                  <a:srgbClr val="202E59"/>
                </a:solidFill>
                <a:latin typeface="Tahoma"/>
                <a:cs typeface="Tahoma"/>
              </a:rPr>
              <a:t>h</a:t>
            </a:r>
            <a:r>
              <a:rPr dirty="0" sz="3400" spc="-22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400" spc="-140" b="1">
                <a:solidFill>
                  <a:srgbClr val="202E59"/>
                </a:solidFill>
                <a:latin typeface="Tahoma"/>
                <a:cs typeface="Tahoma"/>
              </a:rPr>
              <a:t>d</a:t>
            </a:r>
            <a:r>
              <a:rPr dirty="0" sz="3400" spc="-254" b="1">
                <a:solidFill>
                  <a:srgbClr val="202E59"/>
                </a:solidFill>
                <a:latin typeface="Tahoma"/>
                <a:cs typeface="Tahoma"/>
              </a:rPr>
              <a:t>i</a:t>
            </a:r>
            <a:r>
              <a:rPr dirty="0" sz="3400" spc="-35" b="1">
                <a:solidFill>
                  <a:srgbClr val="202E59"/>
                </a:solidFill>
                <a:latin typeface="Tahoma"/>
                <a:cs typeface="Tahoma"/>
              </a:rPr>
              <a:t>a</a:t>
            </a:r>
            <a:r>
              <a:rPr dirty="0" sz="3400" spc="-130" b="1">
                <a:solidFill>
                  <a:srgbClr val="202E59"/>
                </a:solidFill>
                <a:latin typeface="Tahoma"/>
                <a:cs typeface="Tahoma"/>
              </a:rPr>
              <a:t>g</a:t>
            </a:r>
            <a:r>
              <a:rPr dirty="0" sz="3400" spc="-235" b="1">
                <a:solidFill>
                  <a:srgbClr val="202E59"/>
                </a:solidFill>
                <a:latin typeface="Tahoma"/>
                <a:cs typeface="Tahoma"/>
              </a:rPr>
              <a:t>n</a:t>
            </a:r>
            <a:r>
              <a:rPr dirty="0" sz="3400" spc="-195" b="1">
                <a:solidFill>
                  <a:srgbClr val="202E59"/>
                </a:solidFill>
                <a:latin typeface="Tahoma"/>
                <a:cs typeface="Tahoma"/>
              </a:rPr>
              <a:t>o</a:t>
            </a:r>
            <a:r>
              <a:rPr dirty="0" sz="3400" spc="-130" b="1">
                <a:solidFill>
                  <a:srgbClr val="202E59"/>
                </a:solidFill>
                <a:latin typeface="Tahoma"/>
                <a:cs typeface="Tahoma"/>
              </a:rPr>
              <a:t>s</a:t>
            </a:r>
            <a:r>
              <a:rPr dirty="0" sz="3400" spc="-165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400" spc="-22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400" spc="-140" b="1">
                <a:solidFill>
                  <a:srgbClr val="202E59"/>
                </a:solidFill>
                <a:latin typeface="Tahoma"/>
                <a:cs typeface="Tahoma"/>
              </a:rPr>
              <a:t>d</a:t>
            </a:r>
            <a:r>
              <a:rPr dirty="0" sz="3400" spc="-35" b="1">
                <a:solidFill>
                  <a:srgbClr val="202E59"/>
                </a:solidFill>
                <a:latin typeface="Tahoma"/>
                <a:cs typeface="Tahoma"/>
              </a:rPr>
              <a:t>a</a:t>
            </a:r>
            <a:r>
              <a:rPr dirty="0" sz="3400" spc="-250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400" spc="35" b="1">
                <a:solidFill>
                  <a:srgbClr val="202E59"/>
                </a:solidFill>
                <a:latin typeface="Tahoma"/>
                <a:cs typeface="Tahoma"/>
              </a:rPr>
              <a:t>a</a:t>
            </a:r>
            <a:r>
              <a:rPr dirty="0" sz="3400" spc="-22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400" spc="-180" b="1">
                <a:solidFill>
                  <a:srgbClr val="202E59"/>
                </a:solidFill>
                <a:latin typeface="Tahoma"/>
                <a:cs typeface="Tahoma"/>
              </a:rPr>
              <a:t>f</a:t>
            </a:r>
            <a:r>
              <a:rPr dirty="0" sz="3400" spc="-270" b="1">
                <a:solidFill>
                  <a:srgbClr val="202E59"/>
                </a:solidFill>
                <a:latin typeface="Tahoma"/>
                <a:cs typeface="Tahoma"/>
              </a:rPr>
              <a:t>r</a:t>
            </a:r>
            <a:r>
              <a:rPr dirty="0" sz="3400" spc="-195" b="1">
                <a:solidFill>
                  <a:srgbClr val="202E59"/>
                </a:solidFill>
                <a:latin typeface="Tahoma"/>
                <a:cs typeface="Tahoma"/>
              </a:rPr>
              <a:t>o</a:t>
            </a:r>
            <a:r>
              <a:rPr dirty="0" sz="3400" spc="-225" b="1">
                <a:solidFill>
                  <a:srgbClr val="202E59"/>
                </a:solidFill>
                <a:latin typeface="Tahoma"/>
                <a:cs typeface="Tahoma"/>
              </a:rPr>
              <a:t>m</a:t>
            </a:r>
            <a:r>
              <a:rPr dirty="0" sz="3400" spc="-22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400" spc="-85" b="1">
                <a:solidFill>
                  <a:srgbClr val="202E59"/>
                </a:solidFill>
                <a:latin typeface="Tahoma"/>
                <a:cs typeface="Tahoma"/>
              </a:rPr>
              <a:t>U</a:t>
            </a:r>
            <a:r>
              <a:rPr dirty="0" sz="3400" spc="-540" b="1">
                <a:solidFill>
                  <a:srgbClr val="202E59"/>
                </a:solidFill>
                <a:latin typeface="Tahoma"/>
                <a:cs typeface="Tahoma"/>
              </a:rPr>
              <a:t>I  </a:t>
            </a:r>
            <a:r>
              <a:rPr dirty="0" sz="3400" spc="-250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400" spc="-125" b="1">
                <a:solidFill>
                  <a:srgbClr val="202E59"/>
                </a:solidFill>
                <a:latin typeface="Tahoma"/>
                <a:cs typeface="Tahoma"/>
              </a:rPr>
              <a:t>o</a:t>
            </a:r>
            <a:r>
              <a:rPr dirty="0" sz="3400" spc="-22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400" spc="-250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400" spc="-235" b="1">
                <a:solidFill>
                  <a:srgbClr val="202E59"/>
                </a:solidFill>
                <a:latin typeface="Tahoma"/>
                <a:cs typeface="Tahoma"/>
              </a:rPr>
              <a:t>h</a:t>
            </a:r>
            <a:r>
              <a:rPr dirty="0" sz="3400" spc="-165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400" spc="-22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400" spc="-120" b="1">
                <a:solidFill>
                  <a:srgbClr val="202E59"/>
                </a:solidFill>
                <a:latin typeface="Tahoma"/>
                <a:cs typeface="Tahoma"/>
              </a:rPr>
              <a:t>w</a:t>
            </a:r>
            <a:r>
              <a:rPr dirty="0" sz="3400" spc="-235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400" spc="-80" b="1">
                <a:solidFill>
                  <a:srgbClr val="202E59"/>
                </a:solidFill>
                <a:latin typeface="Tahoma"/>
                <a:cs typeface="Tahoma"/>
              </a:rPr>
              <a:t>b</a:t>
            </a:r>
            <a:r>
              <a:rPr dirty="0" sz="3400" spc="-22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400" spc="-35" b="1">
                <a:solidFill>
                  <a:srgbClr val="202E59"/>
                </a:solidFill>
                <a:latin typeface="Tahoma"/>
                <a:cs typeface="Tahoma"/>
              </a:rPr>
              <a:t>a</a:t>
            </a:r>
            <a:r>
              <a:rPr dirty="0" sz="3400" spc="-140" b="1">
                <a:solidFill>
                  <a:srgbClr val="202E59"/>
                </a:solidFill>
                <a:latin typeface="Tahoma"/>
                <a:cs typeface="Tahoma"/>
              </a:rPr>
              <a:t>pp</a:t>
            </a:r>
            <a:r>
              <a:rPr dirty="0" sz="3400" spc="-254" b="1">
                <a:solidFill>
                  <a:srgbClr val="202E59"/>
                </a:solidFill>
                <a:latin typeface="Tahoma"/>
                <a:cs typeface="Tahoma"/>
              </a:rPr>
              <a:t>li</a:t>
            </a:r>
            <a:r>
              <a:rPr dirty="0" sz="3400" spc="-170" b="1">
                <a:solidFill>
                  <a:srgbClr val="202E59"/>
                </a:solidFill>
                <a:latin typeface="Tahoma"/>
                <a:cs typeface="Tahoma"/>
              </a:rPr>
              <a:t>c</a:t>
            </a:r>
            <a:r>
              <a:rPr dirty="0" sz="3400" spc="-35" b="1">
                <a:solidFill>
                  <a:srgbClr val="202E59"/>
                </a:solidFill>
                <a:latin typeface="Tahoma"/>
                <a:cs typeface="Tahoma"/>
              </a:rPr>
              <a:t>a</a:t>
            </a:r>
            <a:r>
              <a:rPr dirty="0" sz="3400" spc="-250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400" spc="-254" b="1">
                <a:solidFill>
                  <a:srgbClr val="202E59"/>
                </a:solidFill>
                <a:latin typeface="Tahoma"/>
                <a:cs typeface="Tahoma"/>
              </a:rPr>
              <a:t>i</a:t>
            </a:r>
            <a:r>
              <a:rPr dirty="0" sz="3400" spc="-195" b="1">
                <a:solidFill>
                  <a:srgbClr val="202E59"/>
                </a:solidFill>
                <a:latin typeface="Tahoma"/>
                <a:cs typeface="Tahoma"/>
              </a:rPr>
              <a:t>o</a:t>
            </a:r>
            <a:r>
              <a:rPr dirty="0" sz="3400" spc="-235" b="1">
                <a:solidFill>
                  <a:srgbClr val="202E59"/>
                </a:solidFill>
                <a:latin typeface="Tahoma"/>
                <a:cs typeface="Tahoma"/>
              </a:rPr>
              <a:t>n</a:t>
            </a:r>
            <a:r>
              <a:rPr dirty="0" sz="3400" spc="-250" b="1">
                <a:solidFill>
                  <a:srgbClr val="202E59"/>
                </a:solidFill>
                <a:latin typeface="Tahoma"/>
                <a:cs typeface="Tahoma"/>
              </a:rPr>
              <a:t>.</a:t>
            </a:r>
            <a:endParaRPr sz="3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250">
              <a:latin typeface="Tahoma"/>
              <a:cs typeface="Tahoma"/>
            </a:endParaRPr>
          </a:p>
          <a:p>
            <a:pPr marL="12700" marR="822325" indent="106045">
              <a:lnSpc>
                <a:spcPts val="3979"/>
              </a:lnSpc>
            </a:pPr>
            <a:r>
              <a:rPr dirty="0" sz="3400" spc="-800" b="1">
                <a:solidFill>
                  <a:srgbClr val="202E59"/>
                </a:solidFill>
                <a:latin typeface="Tahoma"/>
                <a:cs typeface="Tahoma"/>
              </a:rPr>
              <a:t>I</a:t>
            </a:r>
            <a:r>
              <a:rPr dirty="0" sz="3400" spc="-180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400" spc="-22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400" spc="-130" b="1">
                <a:solidFill>
                  <a:srgbClr val="202E59"/>
                </a:solidFill>
                <a:latin typeface="Tahoma"/>
                <a:cs typeface="Tahoma"/>
              </a:rPr>
              <a:t>s</a:t>
            </a:r>
            <a:r>
              <a:rPr dirty="0" sz="3400" spc="-235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400" spc="-235" b="1">
                <a:solidFill>
                  <a:srgbClr val="202E59"/>
                </a:solidFill>
                <a:latin typeface="Tahoma"/>
                <a:cs typeface="Tahoma"/>
              </a:rPr>
              <a:t>n</a:t>
            </a:r>
            <a:r>
              <a:rPr dirty="0" sz="3400" spc="-70" b="1">
                <a:solidFill>
                  <a:srgbClr val="202E59"/>
                </a:solidFill>
                <a:latin typeface="Tahoma"/>
                <a:cs typeface="Tahoma"/>
              </a:rPr>
              <a:t>d</a:t>
            </a:r>
            <a:r>
              <a:rPr dirty="0" sz="3400" spc="-22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400" spc="-250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400" spc="-235" b="1">
                <a:solidFill>
                  <a:srgbClr val="202E59"/>
                </a:solidFill>
                <a:latin typeface="Tahoma"/>
                <a:cs typeface="Tahoma"/>
              </a:rPr>
              <a:t>h</a:t>
            </a:r>
            <a:r>
              <a:rPr dirty="0" sz="3400" spc="-165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400" spc="-22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400" spc="-270" b="1">
                <a:solidFill>
                  <a:srgbClr val="202E59"/>
                </a:solidFill>
                <a:latin typeface="Tahoma"/>
                <a:cs typeface="Tahoma"/>
              </a:rPr>
              <a:t>r</a:t>
            </a:r>
            <a:r>
              <a:rPr dirty="0" sz="3400" spc="-235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400" spc="-140" b="1">
                <a:solidFill>
                  <a:srgbClr val="202E59"/>
                </a:solidFill>
                <a:latin typeface="Tahoma"/>
                <a:cs typeface="Tahoma"/>
              </a:rPr>
              <a:t>q</a:t>
            </a:r>
            <a:r>
              <a:rPr dirty="0" sz="3400" spc="-254" b="1">
                <a:solidFill>
                  <a:srgbClr val="202E59"/>
                </a:solidFill>
                <a:latin typeface="Tahoma"/>
                <a:cs typeface="Tahoma"/>
              </a:rPr>
              <a:t>u</a:t>
            </a:r>
            <a:r>
              <a:rPr dirty="0" sz="3400" spc="-235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400" spc="-130" b="1">
                <a:solidFill>
                  <a:srgbClr val="202E59"/>
                </a:solidFill>
                <a:latin typeface="Tahoma"/>
                <a:cs typeface="Tahoma"/>
              </a:rPr>
              <a:t>s</a:t>
            </a:r>
            <a:r>
              <a:rPr dirty="0" sz="3400" spc="-180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400" spc="-22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400" spc="-250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400" spc="-125" b="1">
                <a:solidFill>
                  <a:srgbClr val="202E59"/>
                </a:solidFill>
                <a:latin typeface="Tahoma"/>
                <a:cs typeface="Tahoma"/>
              </a:rPr>
              <a:t>o</a:t>
            </a:r>
            <a:r>
              <a:rPr dirty="0" sz="3400" spc="-22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400" spc="-250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400" spc="-235" b="1">
                <a:solidFill>
                  <a:srgbClr val="202E59"/>
                </a:solidFill>
                <a:latin typeface="Tahoma"/>
                <a:cs typeface="Tahoma"/>
              </a:rPr>
              <a:t>h</a:t>
            </a:r>
            <a:r>
              <a:rPr dirty="0" sz="3400" spc="-165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400" spc="-22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400" spc="225" b="1">
                <a:solidFill>
                  <a:srgbClr val="202E59"/>
                </a:solidFill>
                <a:latin typeface="Tahoma"/>
                <a:cs typeface="Tahoma"/>
              </a:rPr>
              <a:t>W</a:t>
            </a:r>
            <a:r>
              <a:rPr dirty="0" sz="3400" spc="-235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400" spc="-50" b="1">
                <a:solidFill>
                  <a:srgbClr val="202E59"/>
                </a:solidFill>
                <a:latin typeface="Tahoma"/>
                <a:cs typeface="Tahoma"/>
              </a:rPr>
              <a:t>b  </a:t>
            </a:r>
            <a:r>
              <a:rPr dirty="0" sz="3400" spc="-35" b="1">
                <a:solidFill>
                  <a:srgbClr val="202E59"/>
                </a:solidFill>
                <a:latin typeface="Tahoma"/>
                <a:cs typeface="Tahoma"/>
              </a:rPr>
              <a:t>a</a:t>
            </a:r>
            <a:r>
              <a:rPr dirty="0" sz="3400" spc="-140" b="1">
                <a:solidFill>
                  <a:srgbClr val="202E59"/>
                </a:solidFill>
                <a:latin typeface="Tahoma"/>
                <a:cs typeface="Tahoma"/>
              </a:rPr>
              <a:t>pp</a:t>
            </a:r>
            <a:r>
              <a:rPr dirty="0" sz="3400" spc="-254" b="1">
                <a:solidFill>
                  <a:srgbClr val="202E59"/>
                </a:solidFill>
                <a:latin typeface="Tahoma"/>
                <a:cs typeface="Tahoma"/>
              </a:rPr>
              <a:t>li</a:t>
            </a:r>
            <a:r>
              <a:rPr dirty="0" sz="3400" spc="-170" b="1">
                <a:solidFill>
                  <a:srgbClr val="202E59"/>
                </a:solidFill>
                <a:latin typeface="Tahoma"/>
                <a:cs typeface="Tahoma"/>
              </a:rPr>
              <a:t>c</a:t>
            </a:r>
            <a:r>
              <a:rPr dirty="0" sz="3400" spc="-35" b="1">
                <a:solidFill>
                  <a:srgbClr val="202E59"/>
                </a:solidFill>
                <a:latin typeface="Tahoma"/>
                <a:cs typeface="Tahoma"/>
              </a:rPr>
              <a:t>a</a:t>
            </a:r>
            <a:r>
              <a:rPr dirty="0" sz="3400" spc="-250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400" spc="-254" b="1">
                <a:solidFill>
                  <a:srgbClr val="202E59"/>
                </a:solidFill>
                <a:latin typeface="Tahoma"/>
                <a:cs typeface="Tahoma"/>
              </a:rPr>
              <a:t>i</a:t>
            </a:r>
            <a:r>
              <a:rPr dirty="0" sz="3400" spc="-195" b="1">
                <a:solidFill>
                  <a:srgbClr val="202E59"/>
                </a:solidFill>
                <a:latin typeface="Tahoma"/>
                <a:cs typeface="Tahoma"/>
              </a:rPr>
              <a:t>o</a:t>
            </a:r>
            <a:r>
              <a:rPr dirty="0" sz="3400" spc="-165" b="1">
                <a:solidFill>
                  <a:srgbClr val="202E59"/>
                </a:solidFill>
                <a:latin typeface="Tahoma"/>
                <a:cs typeface="Tahoma"/>
              </a:rPr>
              <a:t>n</a:t>
            </a:r>
            <a:r>
              <a:rPr dirty="0" sz="3400" spc="-22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400" spc="-170" b="1">
                <a:solidFill>
                  <a:srgbClr val="202E59"/>
                </a:solidFill>
                <a:latin typeface="Tahoma"/>
                <a:cs typeface="Tahoma"/>
              </a:rPr>
              <a:t>R</a:t>
            </a:r>
            <a:r>
              <a:rPr dirty="0" sz="3400" spc="-235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400" spc="-130" b="1">
                <a:solidFill>
                  <a:srgbClr val="202E59"/>
                </a:solidFill>
                <a:latin typeface="Tahoma"/>
                <a:cs typeface="Tahoma"/>
              </a:rPr>
              <a:t>s</a:t>
            </a:r>
            <a:r>
              <a:rPr dirty="0" sz="3400" spc="-250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400" spc="120" b="1">
                <a:solidFill>
                  <a:srgbClr val="202E59"/>
                </a:solidFill>
                <a:latin typeface="Tahoma"/>
                <a:cs typeface="Tahoma"/>
              </a:rPr>
              <a:t>A</a:t>
            </a:r>
            <a:r>
              <a:rPr dirty="0" sz="3400" spc="-70" b="1">
                <a:solidFill>
                  <a:srgbClr val="202E59"/>
                </a:solidFill>
                <a:latin typeface="Tahoma"/>
                <a:cs typeface="Tahoma"/>
              </a:rPr>
              <a:t>P</a:t>
            </a:r>
            <a:r>
              <a:rPr dirty="0" sz="3400" spc="-730" b="1">
                <a:solidFill>
                  <a:srgbClr val="202E59"/>
                </a:solidFill>
                <a:latin typeface="Tahoma"/>
                <a:cs typeface="Tahoma"/>
              </a:rPr>
              <a:t>I</a:t>
            </a:r>
            <a:r>
              <a:rPr dirty="0" sz="3400" spc="-22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400" spc="-254" b="1">
                <a:solidFill>
                  <a:srgbClr val="202E59"/>
                </a:solidFill>
                <a:latin typeface="Tahoma"/>
                <a:cs typeface="Tahoma"/>
              </a:rPr>
              <a:t>u</a:t>
            </a:r>
            <a:r>
              <a:rPr dirty="0" sz="3400" spc="-130" b="1">
                <a:solidFill>
                  <a:srgbClr val="202E59"/>
                </a:solidFill>
                <a:latin typeface="Tahoma"/>
                <a:cs typeface="Tahoma"/>
              </a:rPr>
              <a:t>s</a:t>
            </a:r>
            <a:r>
              <a:rPr dirty="0" sz="3400" spc="-254" b="1">
                <a:solidFill>
                  <a:srgbClr val="202E59"/>
                </a:solidFill>
                <a:latin typeface="Tahoma"/>
                <a:cs typeface="Tahoma"/>
              </a:rPr>
              <a:t>i</a:t>
            </a:r>
            <a:r>
              <a:rPr dirty="0" sz="3400" spc="-235" b="1">
                <a:solidFill>
                  <a:srgbClr val="202E59"/>
                </a:solidFill>
                <a:latin typeface="Tahoma"/>
                <a:cs typeface="Tahoma"/>
              </a:rPr>
              <a:t>n</a:t>
            </a:r>
            <a:r>
              <a:rPr dirty="0" sz="3400" spc="-60" b="1">
                <a:solidFill>
                  <a:srgbClr val="202E59"/>
                </a:solidFill>
                <a:latin typeface="Tahoma"/>
                <a:cs typeface="Tahoma"/>
              </a:rPr>
              <a:t>g</a:t>
            </a:r>
            <a:r>
              <a:rPr dirty="0" sz="3400" spc="-22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400" spc="120" b="1">
                <a:solidFill>
                  <a:srgbClr val="202E59"/>
                </a:solidFill>
                <a:latin typeface="Tahoma"/>
                <a:cs typeface="Tahoma"/>
              </a:rPr>
              <a:t>A</a:t>
            </a:r>
            <a:r>
              <a:rPr dirty="0" sz="3400" spc="-465" b="1">
                <a:solidFill>
                  <a:srgbClr val="202E59"/>
                </a:solidFill>
                <a:latin typeface="Tahoma"/>
                <a:cs typeface="Tahoma"/>
              </a:rPr>
              <a:t>j</a:t>
            </a:r>
            <a:r>
              <a:rPr dirty="0" sz="3400" spc="-35" b="1">
                <a:solidFill>
                  <a:srgbClr val="202E59"/>
                </a:solidFill>
                <a:latin typeface="Tahoma"/>
                <a:cs typeface="Tahoma"/>
              </a:rPr>
              <a:t>a</a:t>
            </a:r>
            <a:r>
              <a:rPr dirty="0" sz="3400" spc="-290" b="1">
                <a:solidFill>
                  <a:srgbClr val="202E59"/>
                </a:solidFill>
                <a:latin typeface="Tahoma"/>
                <a:cs typeface="Tahoma"/>
              </a:rPr>
              <a:t>x</a:t>
            </a:r>
            <a:r>
              <a:rPr dirty="0" sz="3400" spc="-250" b="1">
                <a:solidFill>
                  <a:srgbClr val="202E59"/>
                </a:solidFill>
                <a:latin typeface="Tahoma"/>
                <a:cs typeface="Tahoma"/>
              </a:rPr>
              <a:t>.</a:t>
            </a:r>
            <a:endParaRPr sz="34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24999" y="6615113"/>
            <a:ext cx="142875" cy="14287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89241" y="7312597"/>
            <a:ext cx="5277485" cy="1737995"/>
          </a:xfrm>
          <a:prstGeom prst="rect">
            <a:avLst/>
          </a:prstGeom>
        </p:spPr>
        <p:txBody>
          <a:bodyPr wrap="square" lIns="0" tIns="168275" rIns="0" bIns="0" rtlCol="0" vert="horz">
            <a:spAutoFit/>
          </a:bodyPr>
          <a:lstStyle/>
          <a:p>
            <a:pPr marL="12700" marR="5080">
              <a:lnSpc>
                <a:spcPts val="6130"/>
              </a:lnSpc>
              <a:spcBef>
                <a:spcPts val="1325"/>
              </a:spcBef>
            </a:pPr>
            <a:r>
              <a:rPr dirty="0" sz="6100" spc="280" b="1">
                <a:solidFill>
                  <a:srgbClr val="FFFFFF"/>
                </a:solidFill>
                <a:latin typeface="Trebuchet MS"/>
                <a:cs typeface="Trebuchet MS"/>
              </a:rPr>
              <a:t>User </a:t>
            </a:r>
            <a:r>
              <a:rPr dirty="0" sz="6100" spc="28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6100" spc="365" b="1">
                <a:solidFill>
                  <a:srgbClr val="FFFFFF"/>
                </a:solidFill>
                <a:latin typeface="Trebuchet MS"/>
                <a:cs typeface="Trebuchet MS"/>
              </a:rPr>
              <a:t>Interface</a:t>
            </a:r>
            <a:r>
              <a:rPr dirty="0" sz="6100" spc="-44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6100" spc="75" b="1">
                <a:solidFill>
                  <a:srgbClr val="FFFFFF"/>
                </a:solidFill>
                <a:latin typeface="Trebuchet MS"/>
                <a:cs typeface="Trebuchet MS"/>
              </a:rPr>
              <a:t>(UI)</a:t>
            </a:r>
            <a:endParaRPr sz="6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0" y="6608695"/>
            <a:ext cx="7639050" cy="3678554"/>
          </a:xfrm>
          <a:custGeom>
            <a:avLst/>
            <a:gdLst/>
            <a:ahLst/>
            <a:cxnLst/>
            <a:rect l="l" t="t" r="r" b="b"/>
            <a:pathLst>
              <a:path w="7639050" h="3678554">
                <a:moveTo>
                  <a:pt x="7639049" y="3678303"/>
                </a:moveTo>
                <a:lnTo>
                  <a:pt x="0" y="3678303"/>
                </a:lnTo>
                <a:lnTo>
                  <a:pt x="0" y="0"/>
                </a:lnTo>
                <a:lnTo>
                  <a:pt x="7639049" y="0"/>
                </a:lnTo>
                <a:lnTo>
                  <a:pt x="7639049" y="3678303"/>
                </a:lnTo>
                <a:close/>
              </a:path>
            </a:pathLst>
          </a:custGeom>
          <a:solidFill>
            <a:srgbClr val="202E5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39186" y="4061804"/>
            <a:ext cx="5848812" cy="622325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-171450" y="0"/>
            <a:ext cx="7981950" cy="6666865"/>
            <a:chOff x="-171450" y="0"/>
            <a:chExt cx="7981950" cy="6666865"/>
          </a:xfrm>
        </p:grpSpPr>
        <p:sp>
          <p:nvSpPr>
            <p:cNvPr id="5" name="object 5"/>
            <p:cNvSpPr/>
            <p:nvPr/>
          </p:nvSpPr>
          <p:spPr>
            <a:xfrm>
              <a:off x="0" y="6455272"/>
              <a:ext cx="7639050" cy="40005"/>
            </a:xfrm>
            <a:custGeom>
              <a:avLst/>
              <a:gdLst/>
              <a:ahLst/>
              <a:cxnLst/>
              <a:rect l="l" t="t" r="r" b="b"/>
              <a:pathLst>
                <a:path w="7639050" h="40004">
                  <a:moveTo>
                    <a:pt x="0" y="39681"/>
                  </a:moveTo>
                  <a:lnTo>
                    <a:pt x="7638966" y="0"/>
                  </a:lnTo>
                </a:path>
              </a:pathLst>
            </a:custGeom>
            <a:ln w="342899">
              <a:solidFill>
                <a:srgbClr val="4FDEA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638159" cy="6285102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76408" y="4101420"/>
            <a:ext cx="142875" cy="14287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016729" y="3866501"/>
            <a:ext cx="6737984" cy="1048385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12700" marR="5080">
              <a:lnSpc>
                <a:spcPts val="3979"/>
              </a:lnSpc>
              <a:spcBef>
                <a:spcPts val="295"/>
              </a:spcBef>
            </a:pPr>
            <a:r>
              <a:rPr dirty="0" sz="3400" spc="-730" b="1">
                <a:solidFill>
                  <a:srgbClr val="202E59"/>
                </a:solidFill>
                <a:latin typeface="Tahoma"/>
                <a:cs typeface="Tahoma"/>
              </a:rPr>
              <a:t>I</a:t>
            </a:r>
            <a:r>
              <a:rPr dirty="0" sz="3400" spc="-22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400" spc="-120" b="1">
                <a:solidFill>
                  <a:srgbClr val="202E59"/>
                </a:solidFill>
                <a:latin typeface="Tahoma"/>
                <a:cs typeface="Tahoma"/>
              </a:rPr>
              <a:t>w</a:t>
            </a:r>
            <a:r>
              <a:rPr dirty="0" sz="3400" spc="-254" b="1">
                <a:solidFill>
                  <a:srgbClr val="202E59"/>
                </a:solidFill>
                <a:latin typeface="Tahoma"/>
                <a:cs typeface="Tahoma"/>
              </a:rPr>
              <a:t>il</a:t>
            </a:r>
            <a:r>
              <a:rPr dirty="0" sz="3400" spc="-185" b="1">
                <a:solidFill>
                  <a:srgbClr val="202E59"/>
                </a:solidFill>
                <a:latin typeface="Tahoma"/>
                <a:cs typeface="Tahoma"/>
              </a:rPr>
              <a:t>l</a:t>
            </a:r>
            <a:r>
              <a:rPr dirty="0" sz="3400" spc="-22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400" spc="-140" b="1">
                <a:solidFill>
                  <a:srgbClr val="202E59"/>
                </a:solidFill>
                <a:latin typeface="Tahoma"/>
                <a:cs typeface="Tahoma"/>
              </a:rPr>
              <a:t>d</a:t>
            </a:r>
            <a:r>
              <a:rPr dirty="0" sz="3400" spc="-254" b="1">
                <a:solidFill>
                  <a:srgbClr val="202E59"/>
                </a:solidFill>
                <a:latin typeface="Tahoma"/>
                <a:cs typeface="Tahoma"/>
              </a:rPr>
              <a:t>i</a:t>
            </a:r>
            <a:r>
              <a:rPr dirty="0" sz="3400" spc="-135" b="1">
                <a:solidFill>
                  <a:srgbClr val="202E59"/>
                </a:solidFill>
                <a:latin typeface="Tahoma"/>
                <a:cs typeface="Tahoma"/>
              </a:rPr>
              <a:t>sp</a:t>
            </a:r>
            <a:r>
              <a:rPr dirty="0" sz="3400" spc="-254" b="1">
                <a:solidFill>
                  <a:srgbClr val="202E59"/>
                </a:solidFill>
                <a:latin typeface="Tahoma"/>
                <a:cs typeface="Tahoma"/>
              </a:rPr>
              <a:t>l</a:t>
            </a:r>
            <a:r>
              <a:rPr dirty="0" sz="3400" spc="-35" b="1">
                <a:solidFill>
                  <a:srgbClr val="202E59"/>
                </a:solidFill>
                <a:latin typeface="Tahoma"/>
                <a:cs typeface="Tahoma"/>
              </a:rPr>
              <a:t>a</a:t>
            </a:r>
            <a:r>
              <a:rPr dirty="0" sz="3400" spc="-135" b="1">
                <a:solidFill>
                  <a:srgbClr val="202E59"/>
                </a:solidFill>
                <a:latin typeface="Tahoma"/>
                <a:cs typeface="Tahoma"/>
              </a:rPr>
              <a:t>y</a:t>
            </a:r>
            <a:r>
              <a:rPr dirty="0" sz="3400" spc="-22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400" spc="-250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400" spc="-235" b="1">
                <a:solidFill>
                  <a:srgbClr val="202E59"/>
                </a:solidFill>
                <a:latin typeface="Tahoma"/>
                <a:cs typeface="Tahoma"/>
              </a:rPr>
              <a:t>h</a:t>
            </a:r>
            <a:r>
              <a:rPr dirty="0" sz="3400" spc="-165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400" spc="-22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400" spc="-254" b="1">
                <a:solidFill>
                  <a:srgbClr val="202E59"/>
                </a:solidFill>
                <a:latin typeface="Tahoma"/>
                <a:cs typeface="Tahoma"/>
              </a:rPr>
              <a:t>i</a:t>
            </a:r>
            <a:r>
              <a:rPr dirty="0" sz="3400" spc="-295" b="1">
                <a:solidFill>
                  <a:srgbClr val="202E59"/>
                </a:solidFill>
                <a:latin typeface="Tahoma"/>
                <a:cs typeface="Tahoma"/>
              </a:rPr>
              <a:t>m</a:t>
            </a:r>
            <a:r>
              <a:rPr dirty="0" sz="3400" spc="-140" b="1">
                <a:solidFill>
                  <a:srgbClr val="202E59"/>
                </a:solidFill>
                <a:latin typeface="Tahoma"/>
                <a:cs typeface="Tahoma"/>
              </a:rPr>
              <a:t>p</a:t>
            </a:r>
            <a:r>
              <a:rPr dirty="0" sz="3400" spc="-254" b="1">
                <a:solidFill>
                  <a:srgbClr val="202E59"/>
                </a:solidFill>
                <a:latin typeface="Tahoma"/>
                <a:cs typeface="Tahoma"/>
              </a:rPr>
              <a:t>l</a:t>
            </a:r>
            <a:r>
              <a:rPr dirty="0" sz="3400" spc="-235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400" spc="-295" b="1">
                <a:solidFill>
                  <a:srgbClr val="202E59"/>
                </a:solidFill>
                <a:latin typeface="Tahoma"/>
                <a:cs typeface="Tahoma"/>
              </a:rPr>
              <a:t>m</a:t>
            </a:r>
            <a:r>
              <a:rPr dirty="0" sz="3400" spc="-235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400" spc="-235" b="1">
                <a:solidFill>
                  <a:srgbClr val="202E59"/>
                </a:solidFill>
                <a:latin typeface="Tahoma"/>
                <a:cs typeface="Tahoma"/>
              </a:rPr>
              <a:t>n</a:t>
            </a:r>
            <a:r>
              <a:rPr dirty="0" sz="3400" spc="-250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400" spc="-35" b="1">
                <a:solidFill>
                  <a:srgbClr val="202E59"/>
                </a:solidFill>
                <a:latin typeface="Tahoma"/>
                <a:cs typeface="Tahoma"/>
              </a:rPr>
              <a:t>a</a:t>
            </a:r>
            <a:r>
              <a:rPr dirty="0" sz="3400" spc="-250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400" spc="-254" b="1">
                <a:solidFill>
                  <a:srgbClr val="202E59"/>
                </a:solidFill>
                <a:latin typeface="Tahoma"/>
                <a:cs typeface="Tahoma"/>
              </a:rPr>
              <a:t>i</a:t>
            </a:r>
            <a:r>
              <a:rPr dirty="0" sz="3400" spc="-195" b="1">
                <a:solidFill>
                  <a:srgbClr val="202E59"/>
                </a:solidFill>
                <a:latin typeface="Tahoma"/>
                <a:cs typeface="Tahoma"/>
              </a:rPr>
              <a:t>o</a:t>
            </a:r>
            <a:r>
              <a:rPr dirty="0" sz="3400" spc="-165" b="1">
                <a:solidFill>
                  <a:srgbClr val="202E59"/>
                </a:solidFill>
                <a:latin typeface="Tahoma"/>
                <a:cs typeface="Tahoma"/>
              </a:rPr>
              <a:t>n</a:t>
            </a:r>
            <a:r>
              <a:rPr dirty="0" sz="3400" spc="-22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400" spc="-254" b="1">
                <a:solidFill>
                  <a:srgbClr val="202E59"/>
                </a:solidFill>
                <a:latin typeface="Tahoma"/>
                <a:cs typeface="Tahoma"/>
              </a:rPr>
              <a:t>i</a:t>
            </a:r>
            <a:r>
              <a:rPr dirty="0" sz="3400" spc="-105" b="1">
                <a:solidFill>
                  <a:srgbClr val="202E59"/>
                </a:solidFill>
                <a:latin typeface="Tahoma"/>
                <a:cs typeface="Tahoma"/>
              </a:rPr>
              <a:t>n  </a:t>
            </a:r>
            <a:r>
              <a:rPr dirty="0" sz="3400" spc="-250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400" spc="-235" b="1">
                <a:solidFill>
                  <a:srgbClr val="202E59"/>
                </a:solidFill>
                <a:latin typeface="Tahoma"/>
                <a:cs typeface="Tahoma"/>
              </a:rPr>
              <a:t>h</a:t>
            </a:r>
            <a:r>
              <a:rPr dirty="0" sz="3400" spc="-165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400" spc="-22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400" spc="40" b="1">
                <a:solidFill>
                  <a:srgbClr val="202E59"/>
                </a:solidFill>
                <a:latin typeface="Tahoma"/>
                <a:cs typeface="Tahoma"/>
              </a:rPr>
              <a:t>V</a:t>
            </a:r>
            <a:r>
              <a:rPr dirty="0" sz="3400" spc="-5" b="1">
                <a:solidFill>
                  <a:srgbClr val="202E59"/>
                </a:solidFill>
                <a:latin typeface="Tahoma"/>
                <a:cs typeface="Tahoma"/>
              </a:rPr>
              <a:t>S</a:t>
            </a:r>
            <a:r>
              <a:rPr dirty="0" sz="3400" spc="-22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400" spc="-170" b="1">
                <a:solidFill>
                  <a:srgbClr val="202E59"/>
                </a:solidFill>
                <a:latin typeface="Tahoma"/>
                <a:cs typeface="Tahoma"/>
              </a:rPr>
              <a:t>c</a:t>
            </a:r>
            <a:r>
              <a:rPr dirty="0" sz="3400" spc="-195" b="1">
                <a:solidFill>
                  <a:srgbClr val="202E59"/>
                </a:solidFill>
                <a:latin typeface="Tahoma"/>
                <a:cs typeface="Tahoma"/>
              </a:rPr>
              <a:t>o</a:t>
            </a:r>
            <a:r>
              <a:rPr dirty="0" sz="3400" spc="-140" b="1">
                <a:solidFill>
                  <a:srgbClr val="202E59"/>
                </a:solidFill>
                <a:latin typeface="Tahoma"/>
                <a:cs typeface="Tahoma"/>
              </a:rPr>
              <a:t>d</a:t>
            </a:r>
            <a:r>
              <a:rPr dirty="0" sz="3400" spc="-165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400" spc="-22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400" spc="-250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400" spc="-235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400" spc="-290" b="1">
                <a:solidFill>
                  <a:srgbClr val="202E59"/>
                </a:solidFill>
                <a:latin typeface="Tahoma"/>
                <a:cs typeface="Tahoma"/>
              </a:rPr>
              <a:t>x</a:t>
            </a:r>
            <a:r>
              <a:rPr dirty="0" sz="3400" spc="-180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400" spc="-22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400" spc="-235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400" spc="-140" b="1">
                <a:solidFill>
                  <a:srgbClr val="202E59"/>
                </a:solidFill>
                <a:latin typeface="Tahoma"/>
                <a:cs typeface="Tahoma"/>
              </a:rPr>
              <a:t>d</a:t>
            </a:r>
            <a:r>
              <a:rPr dirty="0" sz="3400" spc="-254" b="1">
                <a:solidFill>
                  <a:srgbClr val="202E59"/>
                </a:solidFill>
                <a:latin typeface="Tahoma"/>
                <a:cs typeface="Tahoma"/>
              </a:rPr>
              <a:t>i</a:t>
            </a:r>
            <a:r>
              <a:rPr dirty="0" sz="3400" spc="-250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400" spc="-195" b="1">
                <a:solidFill>
                  <a:srgbClr val="202E59"/>
                </a:solidFill>
                <a:latin typeface="Tahoma"/>
                <a:cs typeface="Tahoma"/>
              </a:rPr>
              <a:t>o</a:t>
            </a:r>
            <a:r>
              <a:rPr dirty="0" sz="3400" spc="-200" b="1">
                <a:solidFill>
                  <a:srgbClr val="202E59"/>
                </a:solidFill>
                <a:latin typeface="Tahoma"/>
                <a:cs typeface="Tahoma"/>
              </a:rPr>
              <a:t>r</a:t>
            </a:r>
            <a:endParaRPr sz="34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9241" y="7312596"/>
            <a:ext cx="5277485" cy="1737995"/>
          </a:xfrm>
          <a:prstGeom prst="rect">
            <a:avLst/>
          </a:prstGeom>
        </p:spPr>
        <p:txBody>
          <a:bodyPr wrap="square" lIns="0" tIns="168275" rIns="0" bIns="0" rtlCol="0" vert="horz">
            <a:spAutoFit/>
          </a:bodyPr>
          <a:lstStyle/>
          <a:p>
            <a:pPr marL="12700" marR="5080">
              <a:lnSpc>
                <a:spcPts val="6130"/>
              </a:lnSpc>
              <a:spcBef>
                <a:spcPts val="1325"/>
              </a:spcBef>
            </a:pPr>
            <a:r>
              <a:rPr dirty="0" sz="6100" spc="280" b="1">
                <a:solidFill>
                  <a:srgbClr val="FFFFFF"/>
                </a:solidFill>
                <a:latin typeface="Trebuchet MS"/>
                <a:cs typeface="Trebuchet MS"/>
              </a:rPr>
              <a:t>User </a:t>
            </a:r>
            <a:r>
              <a:rPr dirty="0" sz="6100" spc="28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6100" spc="365" b="1">
                <a:solidFill>
                  <a:srgbClr val="FFFFFF"/>
                </a:solidFill>
                <a:latin typeface="Trebuchet MS"/>
                <a:cs typeface="Trebuchet MS"/>
              </a:rPr>
              <a:t>Interface</a:t>
            </a:r>
            <a:r>
              <a:rPr dirty="0" sz="6100" spc="-44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6100" spc="75" b="1">
                <a:solidFill>
                  <a:srgbClr val="FFFFFF"/>
                </a:solidFill>
                <a:latin typeface="Trebuchet MS"/>
                <a:cs typeface="Trebuchet MS"/>
              </a:rPr>
              <a:t>(UI)</a:t>
            </a:r>
            <a:endParaRPr sz="61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285327" y="1656315"/>
            <a:ext cx="5469255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365"/>
              <a:t>API</a:t>
            </a:r>
            <a:r>
              <a:rPr dirty="0" sz="7200" spc="-515"/>
              <a:t> </a:t>
            </a:r>
            <a:r>
              <a:rPr dirty="0" sz="7200" spc="385"/>
              <a:t>Handler</a:t>
            </a:r>
            <a:endParaRPr sz="7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02E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2017051"/>
            <a:ext cx="5151755" cy="7442200"/>
          </a:xfrm>
          <a:custGeom>
            <a:avLst/>
            <a:gdLst/>
            <a:ahLst/>
            <a:cxnLst/>
            <a:rect l="l" t="t" r="r" b="b"/>
            <a:pathLst>
              <a:path w="5151755" h="7442200">
                <a:moveTo>
                  <a:pt x="3533775" y="1674837"/>
                </a:moveTo>
                <a:lnTo>
                  <a:pt x="3527844" y="1667395"/>
                </a:lnTo>
                <a:lnTo>
                  <a:pt x="3524948" y="1663814"/>
                </a:lnTo>
                <a:lnTo>
                  <a:pt x="3533775" y="1674837"/>
                </a:lnTo>
                <a:close/>
              </a:path>
              <a:path w="5151755" h="7442200">
                <a:moveTo>
                  <a:pt x="3558197" y="1705508"/>
                </a:moveTo>
                <a:lnTo>
                  <a:pt x="3551517" y="1697075"/>
                </a:lnTo>
                <a:lnTo>
                  <a:pt x="3556063" y="1702892"/>
                </a:lnTo>
                <a:lnTo>
                  <a:pt x="3558197" y="1705508"/>
                </a:lnTo>
                <a:close/>
              </a:path>
              <a:path w="5151755" h="7442200">
                <a:moveTo>
                  <a:pt x="3566033" y="1715262"/>
                </a:moveTo>
                <a:lnTo>
                  <a:pt x="3561003" y="1708950"/>
                </a:lnTo>
                <a:lnTo>
                  <a:pt x="3558197" y="1705508"/>
                </a:lnTo>
                <a:lnTo>
                  <a:pt x="3560610" y="1708556"/>
                </a:lnTo>
                <a:lnTo>
                  <a:pt x="3566033" y="1715262"/>
                </a:lnTo>
                <a:close/>
              </a:path>
              <a:path w="5151755" h="7442200">
                <a:moveTo>
                  <a:pt x="3610368" y="1771065"/>
                </a:moveTo>
                <a:lnTo>
                  <a:pt x="3566909" y="1716366"/>
                </a:lnTo>
                <a:lnTo>
                  <a:pt x="3571773" y="1722589"/>
                </a:lnTo>
                <a:lnTo>
                  <a:pt x="3610368" y="1771065"/>
                </a:lnTo>
                <a:close/>
              </a:path>
              <a:path w="5151755" h="7442200">
                <a:moveTo>
                  <a:pt x="3624338" y="1788642"/>
                </a:moveTo>
                <a:lnTo>
                  <a:pt x="3623678" y="1787753"/>
                </a:lnTo>
                <a:lnTo>
                  <a:pt x="3622510" y="1786318"/>
                </a:lnTo>
                <a:lnTo>
                  <a:pt x="3620986" y="1784413"/>
                </a:lnTo>
                <a:lnTo>
                  <a:pt x="3623564" y="1787677"/>
                </a:lnTo>
                <a:lnTo>
                  <a:pt x="3624338" y="1788642"/>
                </a:lnTo>
                <a:close/>
              </a:path>
              <a:path w="5151755" h="7442200">
                <a:moveTo>
                  <a:pt x="4124706" y="3716134"/>
                </a:moveTo>
                <a:lnTo>
                  <a:pt x="4123601" y="3665334"/>
                </a:lnTo>
                <a:lnTo>
                  <a:pt x="4120311" y="3627234"/>
                </a:lnTo>
                <a:lnTo>
                  <a:pt x="4114876" y="3576434"/>
                </a:lnTo>
                <a:lnTo>
                  <a:pt x="4107357" y="3525634"/>
                </a:lnTo>
                <a:lnTo>
                  <a:pt x="4097807" y="3487534"/>
                </a:lnTo>
                <a:lnTo>
                  <a:pt x="4086263" y="3436734"/>
                </a:lnTo>
                <a:lnTo>
                  <a:pt x="4072775" y="3398634"/>
                </a:lnTo>
                <a:lnTo>
                  <a:pt x="4057396" y="3347834"/>
                </a:lnTo>
                <a:lnTo>
                  <a:pt x="4040187" y="3309734"/>
                </a:lnTo>
                <a:lnTo>
                  <a:pt x="4021175" y="3271634"/>
                </a:lnTo>
                <a:lnTo>
                  <a:pt x="4000436" y="3233534"/>
                </a:lnTo>
                <a:lnTo>
                  <a:pt x="3977983" y="3195434"/>
                </a:lnTo>
                <a:lnTo>
                  <a:pt x="3953903" y="3157334"/>
                </a:lnTo>
                <a:lnTo>
                  <a:pt x="3928224" y="3119234"/>
                </a:lnTo>
                <a:lnTo>
                  <a:pt x="3900995" y="3081134"/>
                </a:lnTo>
                <a:lnTo>
                  <a:pt x="3872268" y="3043034"/>
                </a:lnTo>
                <a:lnTo>
                  <a:pt x="3842105" y="3017634"/>
                </a:lnTo>
                <a:lnTo>
                  <a:pt x="3810533" y="2979534"/>
                </a:lnTo>
                <a:lnTo>
                  <a:pt x="3777615" y="2954134"/>
                </a:lnTo>
                <a:lnTo>
                  <a:pt x="3743401" y="2928734"/>
                </a:lnTo>
                <a:lnTo>
                  <a:pt x="3707930" y="2890634"/>
                </a:lnTo>
                <a:lnTo>
                  <a:pt x="3671265" y="2865234"/>
                </a:lnTo>
                <a:lnTo>
                  <a:pt x="3633444" y="2852534"/>
                </a:lnTo>
                <a:lnTo>
                  <a:pt x="3594519" y="2827134"/>
                </a:lnTo>
                <a:lnTo>
                  <a:pt x="3554552" y="2801734"/>
                </a:lnTo>
                <a:lnTo>
                  <a:pt x="3513569" y="2789034"/>
                </a:lnTo>
                <a:lnTo>
                  <a:pt x="3471634" y="2763634"/>
                </a:lnTo>
                <a:lnTo>
                  <a:pt x="3428796" y="2750934"/>
                </a:lnTo>
                <a:lnTo>
                  <a:pt x="3295332" y="2712834"/>
                </a:lnTo>
                <a:lnTo>
                  <a:pt x="3249371" y="2712834"/>
                </a:lnTo>
                <a:lnTo>
                  <a:pt x="3202736" y="2700134"/>
                </a:lnTo>
                <a:lnTo>
                  <a:pt x="2442299" y="2700134"/>
                </a:lnTo>
                <a:lnTo>
                  <a:pt x="2442299" y="2039734"/>
                </a:lnTo>
                <a:lnTo>
                  <a:pt x="2441181" y="1988934"/>
                </a:lnTo>
                <a:lnTo>
                  <a:pt x="2437892" y="1938134"/>
                </a:lnTo>
                <a:lnTo>
                  <a:pt x="2432456" y="1887334"/>
                </a:lnTo>
                <a:lnTo>
                  <a:pt x="2424938" y="1849234"/>
                </a:lnTo>
                <a:lnTo>
                  <a:pt x="2415387" y="1798434"/>
                </a:lnTo>
                <a:lnTo>
                  <a:pt x="2403843" y="1760334"/>
                </a:lnTo>
                <a:lnTo>
                  <a:pt x="2390356" y="1709534"/>
                </a:lnTo>
                <a:lnTo>
                  <a:pt x="2374989" y="1671434"/>
                </a:lnTo>
                <a:lnTo>
                  <a:pt x="2357767" y="1633334"/>
                </a:lnTo>
                <a:lnTo>
                  <a:pt x="2338755" y="1582534"/>
                </a:lnTo>
                <a:lnTo>
                  <a:pt x="2318016" y="1544434"/>
                </a:lnTo>
                <a:lnTo>
                  <a:pt x="2310536" y="1531734"/>
                </a:lnTo>
                <a:lnTo>
                  <a:pt x="2295575" y="1506334"/>
                </a:lnTo>
                <a:lnTo>
                  <a:pt x="2271484" y="1468234"/>
                </a:lnTo>
                <a:lnTo>
                  <a:pt x="2245804" y="1430134"/>
                </a:lnTo>
                <a:lnTo>
                  <a:pt x="2218575" y="1404734"/>
                </a:lnTo>
                <a:lnTo>
                  <a:pt x="2189848" y="1366634"/>
                </a:lnTo>
                <a:lnTo>
                  <a:pt x="2159685" y="1328534"/>
                </a:lnTo>
                <a:lnTo>
                  <a:pt x="2128113" y="1303134"/>
                </a:lnTo>
                <a:lnTo>
                  <a:pt x="2095195" y="1265034"/>
                </a:lnTo>
                <a:lnTo>
                  <a:pt x="2060981" y="1239634"/>
                </a:lnTo>
                <a:lnTo>
                  <a:pt x="2025510" y="1214234"/>
                </a:lnTo>
                <a:lnTo>
                  <a:pt x="1988845" y="1188834"/>
                </a:lnTo>
                <a:lnTo>
                  <a:pt x="1951024" y="1163434"/>
                </a:lnTo>
                <a:lnTo>
                  <a:pt x="1912112" y="1138034"/>
                </a:lnTo>
                <a:lnTo>
                  <a:pt x="1872132" y="1125334"/>
                </a:lnTo>
                <a:lnTo>
                  <a:pt x="1831149" y="1099934"/>
                </a:lnTo>
                <a:lnTo>
                  <a:pt x="1746377" y="1074534"/>
                </a:lnTo>
                <a:lnTo>
                  <a:pt x="1566951" y="1023734"/>
                </a:lnTo>
                <a:lnTo>
                  <a:pt x="1283614" y="1023734"/>
                </a:lnTo>
                <a:lnTo>
                  <a:pt x="1104188" y="1074534"/>
                </a:lnTo>
                <a:lnTo>
                  <a:pt x="1019416" y="1099934"/>
                </a:lnTo>
                <a:lnTo>
                  <a:pt x="978433" y="1125334"/>
                </a:lnTo>
                <a:lnTo>
                  <a:pt x="938453" y="1138034"/>
                </a:lnTo>
                <a:lnTo>
                  <a:pt x="899541" y="1163434"/>
                </a:lnTo>
                <a:lnTo>
                  <a:pt x="861720" y="1188834"/>
                </a:lnTo>
                <a:lnTo>
                  <a:pt x="825042" y="1214234"/>
                </a:lnTo>
                <a:lnTo>
                  <a:pt x="789584" y="1239634"/>
                </a:lnTo>
                <a:lnTo>
                  <a:pt x="755370" y="1265034"/>
                </a:lnTo>
                <a:lnTo>
                  <a:pt x="722452" y="1303134"/>
                </a:lnTo>
                <a:lnTo>
                  <a:pt x="690880" y="1328534"/>
                </a:lnTo>
                <a:lnTo>
                  <a:pt x="660704" y="1366634"/>
                </a:lnTo>
                <a:lnTo>
                  <a:pt x="631990" y="1404734"/>
                </a:lnTo>
                <a:lnTo>
                  <a:pt x="604761" y="1430134"/>
                </a:lnTo>
                <a:lnTo>
                  <a:pt x="579081" y="1468234"/>
                </a:lnTo>
                <a:lnTo>
                  <a:pt x="554990" y="1506334"/>
                </a:lnTo>
                <a:lnTo>
                  <a:pt x="532549" y="1544434"/>
                </a:lnTo>
                <a:lnTo>
                  <a:pt x="511797" y="1582534"/>
                </a:lnTo>
                <a:lnTo>
                  <a:pt x="492798" y="1633334"/>
                </a:lnTo>
                <a:lnTo>
                  <a:pt x="475576" y="1671434"/>
                </a:lnTo>
                <a:lnTo>
                  <a:pt x="460209" y="1709534"/>
                </a:lnTo>
                <a:lnTo>
                  <a:pt x="446722" y="1760334"/>
                </a:lnTo>
                <a:lnTo>
                  <a:pt x="435178" y="1798434"/>
                </a:lnTo>
                <a:lnTo>
                  <a:pt x="425627" y="1849234"/>
                </a:lnTo>
                <a:lnTo>
                  <a:pt x="418109" y="1887334"/>
                </a:lnTo>
                <a:lnTo>
                  <a:pt x="412673" y="1938134"/>
                </a:lnTo>
                <a:lnTo>
                  <a:pt x="409384" y="1988934"/>
                </a:lnTo>
                <a:lnTo>
                  <a:pt x="408266" y="2039734"/>
                </a:lnTo>
                <a:lnTo>
                  <a:pt x="408266" y="2700134"/>
                </a:lnTo>
                <a:lnTo>
                  <a:pt x="0" y="2700134"/>
                </a:lnTo>
                <a:lnTo>
                  <a:pt x="0" y="3208134"/>
                </a:lnTo>
                <a:lnTo>
                  <a:pt x="711568" y="3208134"/>
                </a:lnTo>
                <a:lnTo>
                  <a:pt x="755053" y="3195434"/>
                </a:lnTo>
                <a:lnTo>
                  <a:pt x="795108" y="3182734"/>
                </a:lnTo>
                <a:lnTo>
                  <a:pt x="830986" y="3157334"/>
                </a:lnTo>
                <a:lnTo>
                  <a:pt x="861974" y="3119234"/>
                </a:lnTo>
                <a:lnTo>
                  <a:pt x="887336" y="3081134"/>
                </a:lnTo>
                <a:lnTo>
                  <a:pt x="906360" y="3043034"/>
                </a:lnTo>
                <a:lnTo>
                  <a:pt x="918298" y="3004934"/>
                </a:lnTo>
                <a:lnTo>
                  <a:pt x="922439" y="2954134"/>
                </a:lnTo>
                <a:lnTo>
                  <a:pt x="922439" y="2039734"/>
                </a:lnTo>
                <a:lnTo>
                  <a:pt x="924750" y="1988934"/>
                </a:lnTo>
                <a:lnTo>
                  <a:pt x="931519" y="1938134"/>
                </a:lnTo>
                <a:lnTo>
                  <a:pt x="942555" y="1887334"/>
                </a:lnTo>
                <a:lnTo>
                  <a:pt x="957643" y="1849234"/>
                </a:lnTo>
                <a:lnTo>
                  <a:pt x="976553" y="1811134"/>
                </a:lnTo>
                <a:lnTo>
                  <a:pt x="999096" y="1773034"/>
                </a:lnTo>
                <a:lnTo>
                  <a:pt x="1025042" y="1734934"/>
                </a:lnTo>
                <a:lnTo>
                  <a:pt x="1054176" y="1696834"/>
                </a:lnTo>
                <a:lnTo>
                  <a:pt x="1086307" y="1658734"/>
                </a:lnTo>
                <a:lnTo>
                  <a:pt x="1121206" y="1633334"/>
                </a:lnTo>
                <a:lnTo>
                  <a:pt x="1158671" y="1607934"/>
                </a:lnTo>
                <a:lnTo>
                  <a:pt x="1198473" y="1582534"/>
                </a:lnTo>
                <a:lnTo>
                  <a:pt x="1240409" y="1569834"/>
                </a:lnTo>
                <a:lnTo>
                  <a:pt x="1284274" y="1557134"/>
                </a:lnTo>
                <a:lnTo>
                  <a:pt x="1376921" y="1531734"/>
                </a:lnTo>
                <a:lnTo>
                  <a:pt x="1473644" y="1531734"/>
                </a:lnTo>
                <a:lnTo>
                  <a:pt x="1566291" y="1557134"/>
                </a:lnTo>
                <a:lnTo>
                  <a:pt x="1610144" y="1569834"/>
                </a:lnTo>
                <a:lnTo>
                  <a:pt x="1652092" y="1582534"/>
                </a:lnTo>
                <a:lnTo>
                  <a:pt x="1691894" y="1607934"/>
                </a:lnTo>
                <a:lnTo>
                  <a:pt x="1729359" y="1633334"/>
                </a:lnTo>
                <a:lnTo>
                  <a:pt x="1764258" y="1658734"/>
                </a:lnTo>
                <a:lnTo>
                  <a:pt x="1796376" y="1696834"/>
                </a:lnTo>
                <a:lnTo>
                  <a:pt x="1825523" y="1734934"/>
                </a:lnTo>
                <a:lnTo>
                  <a:pt x="1851469" y="1773034"/>
                </a:lnTo>
                <a:lnTo>
                  <a:pt x="1874012" y="1811134"/>
                </a:lnTo>
                <a:lnTo>
                  <a:pt x="1892922" y="1849234"/>
                </a:lnTo>
                <a:lnTo>
                  <a:pt x="1908009" y="1887334"/>
                </a:lnTo>
                <a:lnTo>
                  <a:pt x="1919046" y="1938134"/>
                </a:lnTo>
                <a:lnTo>
                  <a:pt x="1925815" y="1988934"/>
                </a:lnTo>
                <a:lnTo>
                  <a:pt x="1928126" y="2039734"/>
                </a:lnTo>
                <a:lnTo>
                  <a:pt x="1928126" y="2954134"/>
                </a:lnTo>
                <a:lnTo>
                  <a:pt x="1932266" y="3004934"/>
                </a:lnTo>
                <a:lnTo>
                  <a:pt x="1944204" y="3043034"/>
                </a:lnTo>
                <a:lnTo>
                  <a:pt x="1963229" y="3081134"/>
                </a:lnTo>
                <a:lnTo>
                  <a:pt x="1988591" y="3119234"/>
                </a:lnTo>
                <a:lnTo>
                  <a:pt x="2019579" y="3157334"/>
                </a:lnTo>
                <a:lnTo>
                  <a:pt x="2055456" y="3182734"/>
                </a:lnTo>
                <a:lnTo>
                  <a:pt x="2095500" y="3195434"/>
                </a:lnTo>
                <a:lnTo>
                  <a:pt x="2138997" y="3208134"/>
                </a:lnTo>
                <a:lnTo>
                  <a:pt x="3107702" y="3208134"/>
                </a:lnTo>
                <a:lnTo>
                  <a:pt x="3156051" y="3220834"/>
                </a:lnTo>
                <a:lnTo>
                  <a:pt x="3203130" y="3220834"/>
                </a:lnTo>
                <a:lnTo>
                  <a:pt x="3248698" y="3233534"/>
                </a:lnTo>
                <a:lnTo>
                  <a:pt x="3292564" y="3246234"/>
                </a:lnTo>
                <a:lnTo>
                  <a:pt x="3334512" y="3271634"/>
                </a:lnTo>
                <a:lnTo>
                  <a:pt x="3374313" y="3284334"/>
                </a:lnTo>
                <a:lnTo>
                  <a:pt x="3411778" y="3322434"/>
                </a:lnTo>
                <a:lnTo>
                  <a:pt x="3446665" y="3347834"/>
                </a:lnTo>
                <a:lnTo>
                  <a:pt x="3478796" y="3373234"/>
                </a:lnTo>
                <a:lnTo>
                  <a:pt x="3507943" y="3411334"/>
                </a:lnTo>
                <a:lnTo>
                  <a:pt x="3533889" y="3449434"/>
                </a:lnTo>
                <a:lnTo>
                  <a:pt x="3556431" y="3487534"/>
                </a:lnTo>
                <a:lnTo>
                  <a:pt x="3575342" y="3525634"/>
                </a:lnTo>
                <a:lnTo>
                  <a:pt x="3590417" y="3576434"/>
                </a:lnTo>
                <a:lnTo>
                  <a:pt x="3601453" y="3627234"/>
                </a:lnTo>
                <a:lnTo>
                  <a:pt x="3608235" y="3665334"/>
                </a:lnTo>
                <a:lnTo>
                  <a:pt x="3610546" y="3716134"/>
                </a:lnTo>
                <a:lnTo>
                  <a:pt x="3608235" y="3766934"/>
                </a:lnTo>
                <a:lnTo>
                  <a:pt x="3601453" y="3817734"/>
                </a:lnTo>
                <a:lnTo>
                  <a:pt x="3590417" y="3855834"/>
                </a:lnTo>
                <a:lnTo>
                  <a:pt x="3575342" y="3906634"/>
                </a:lnTo>
                <a:lnTo>
                  <a:pt x="3556431" y="3944734"/>
                </a:lnTo>
                <a:lnTo>
                  <a:pt x="3533889" y="3982834"/>
                </a:lnTo>
                <a:lnTo>
                  <a:pt x="3507943" y="4020934"/>
                </a:lnTo>
                <a:lnTo>
                  <a:pt x="3478796" y="4059034"/>
                </a:lnTo>
                <a:lnTo>
                  <a:pt x="3446665" y="4084434"/>
                </a:lnTo>
                <a:lnTo>
                  <a:pt x="3411778" y="4122534"/>
                </a:lnTo>
                <a:lnTo>
                  <a:pt x="3374313" y="4147934"/>
                </a:lnTo>
                <a:lnTo>
                  <a:pt x="3334512" y="4160634"/>
                </a:lnTo>
                <a:lnTo>
                  <a:pt x="3292564" y="4186034"/>
                </a:lnTo>
                <a:lnTo>
                  <a:pt x="3248698" y="4198734"/>
                </a:lnTo>
                <a:lnTo>
                  <a:pt x="3203130" y="4211434"/>
                </a:lnTo>
                <a:lnTo>
                  <a:pt x="3156051" y="4211434"/>
                </a:lnTo>
                <a:lnTo>
                  <a:pt x="3107702" y="4224134"/>
                </a:lnTo>
                <a:lnTo>
                  <a:pt x="2138997" y="4224134"/>
                </a:lnTo>
                <a:lnTo>
                  <a:pt x="2095500" y="4236834"/>
                </a:lnTo>
                <a:lnTo>
                  <a:pt x="2055456" y="4249534"/>
                </a:lnTo>
                <a:lnTo>
                  <a:pt x="2019579" y="4274934"/>
                </a:lnTo>
                <a:lnTo>
                  <a:pt x="1988591" y="4313034"/>
                </a:lnTo>
                <a:lnTo>
                  <a:pt x="1963229" y="4351134"/>
                </a:lnTo>
                <a:lnTo>
                  <a:pt x="1944204" y="4389234"/>
                </a:lnTo>
                <a:lnTo>
                  <a:pt x="1932266" y="4427334"/>
                </a:lnTo>
                <a:lnTo>
                  <a:pt x="1928126" y="4478134"/>
                </a:lnTo>
                <a:lnTo>
                  <a:pt x="1928126" y="5405234"/>
                </a:lnTo>
                <a:lnTo>
                  <a:pt x="1925815" y="5443334"/>
                </a:lnTo>
                <a:lnTo>
                  <a:pt x="1919046" y="5494134"/>
                </a:lnTo>
                <a:lnTo>
                  <a:pt x="1908009" y="5544934"/>
                </a:lnTo>
                <a:lnTo>
                  <a:pt x="1892922" y="5583034"/>
                </a:lnTo>
                <a:lnTo>
                  <a:pt x="1874012" y="5621134"/>
                </a:lnTo>
                <a:lnTo>
                  <a:pt x="1851469" y="5659234"/>
                </a:lnTo>
                <a:lnTo>
                  <a:pt x="1825523" y="5697334"/>
                </a:lnTo>
                <a:lnTo>
                  <a:pt x="1796376" y="5735434"/>
                </a:lnTo>
                <a:lnTo>
                  <a:pt x="1764258" y="5773534"/>
                </a:lnTo>
                <a:lnTo>
                  <a:pt x="1729359" y="5798934"/>
                </a:lnTo>
                <a:lnTo>
                  <a:pt x="1691894" y="5824334"/>
                </a:lnTo>
                <a:lnTo>
                  <a:pt x="1652092" y="5849734"/>
                </a:lnTo>
                <a:lnTo>
                  <a:pt x="1610144" y="5862434"/>
                </a:lnTo>
                <a:lnTo>
                  <a:pt x="1566291" y="5887834"/>
                </a:lnTo>
                <a:lnTo>
                  <a:pt x="1520710" y="5887834"/>
                </a:lnTo>
                <a:lnTo>
                  <a:pt x="1473644" y="5900534"/>
                </a:lnTo>
                <a:lnTo>
                  <a:pt x="1376921" y="5900534"/>
                </a:lnTo>
                <a:lnTo>
                  <a:pt x="1329855" y="5887834"/>
                </a:lnTo>
                <a:lnTo>
                  <a:pt x="1284274" y="5887834"/>
                </a:lnTo>
                <a:lnTo>
                  <a:pt x="1240409" y="5862434"/>
                </a:lnTo>
                <a:lnTo>
                  <a:pt x="1198473" y="5849734"/>
                </a:lnTo>
                <a:lnTo>
                  <a:pt x="1158671" y="5824334"/>
                </a:lnTo>
                <a:lnTo>
                  <a:pt x="1121206" y="5798934"/>
                </a:lnTo>
                <a:lnTo>
                  <a:pt x="1086307" y="5773534"/>
                </a:lnTo>
                <a:lnTo>
                  <a:pt x="1054176" y="5735434"/>
                </a:lnTo>
                <a:lnTo>
                  <a:pt x="1025042" y="5697334"/>
                </a:lnTo>
                <a:lnTo>
                  <a:pt x="999096" y="5659234"/>
                </a:lnTo>
                <a:lnTo>
                  <a:pt x="976553" y="5621134"/>
                </a:lnTo>
                <a:lnTo>
                  <a:pt x="957643" y="5583034"/>
                </a:lnTo>
                <a:lnTo>
                  <a:pt x="942555" y="5544934"/>
                </a:lnTo>
                <a:lnTo>
                  <a:pt x="931519" y="5494134"/>
                </a:lnTo>
                <a:lnTo>
                  <a:pt x="924750" y="5443334"/>
                </a:lnTo>
                <a:lnTo>
                  <a:pt x="922439" y="5405234"/>
                </a:lnTo>
                <a:lnTo>
                  <a:pt x="922439" y="4478134"/>
                </a:lnTo>
                <a:lnTo>
                  <a:pt x="918298" y="4427334"/>
                </a:lnTo>
                <a:lnTo>
                  <a:pt x="906360" y="4389234"/>
                </a:lnTo>
                <a:lnTo>
                  <a:pt x="887336" y="4351134"/>
                </a:lnTo>
                <a:lnTo>
                  <a:pt x="861974" y="4313034"/>
                </a:lnTo>
                <a:lnTo>
                  <a:pt x="830986" y="4274934"/>
                </a:lnTo>
                <a:lnTo>
                  <a:pt x="795108" y="4249534"/>
                </a:lnTo>
                <a:lnTo>
                  <a:pt x="755053" y="4236834"/>
                </a:lnTo>
                <a:lnTo>
                  <a:pt x="711568" y="4224134"/>
                </a:lnTo>
                <a:lnTo>
                  <a:pt x="0" y="4224134"/>
                </a:lnTo>
                <a:lnTo>
                  <a:pt x="0" y="4732134"/>
                </a:lnTo>
                <a:lnTo>
                  <a:pt x="408266" y="4732134"/>
                </a:lnTo>
                <a:lnTo>
                  <a:pt x="408266" y="5405234"/>
                </a:lnTo>
                <a:lnTo>
                  <a:pt x="409384" y="5443334"/>
                </a:lnTo>
                <a:lnTo>
                  <a:pt x="412673" y="5494134"/>
                </a:lnTo>
                <a:lnTo>
                  <a:pt x="418109" y="5544934"/>
                </a:lnTo>
                <a:lnTo>
                  <a:pt x="425627" y="5583034"/>
                </a:lnTo>
                <a:lnTo>
                  <a:pt x="435178" y="5633834"/>
                </a:lnTo>
                <a:lnTo>
                  <a:pt x="446722" y="5671934"/>
                </a:lnTo>
                <a:lnTo>
                  <a:pt x="460209" y="5722734"/>
                </a:lnTo>
                <a:lnTo>
                  <a:pt x="475576" y="5760834"/>
                </a:lnTo>
                <a:lnTo>
                  <a:pt x="492798" y="5798934"/>
                </a:lnTo>
                <a:lnTo>
                  <a:pt x="511797" y="5849734"/>
                </a:lnTo>
                <a:lnTo>
                  <a:pt x="532549" y="5887834"/>
                </a:lnTo>
                <a:lnTo>
                  <a:pt x="554990" y="5925934"/>
                </a:lnTo>
                <a:lnTo>
                  <a:pt x="579081" y="5964034"/>
                </a:lnTo>
                <a:lnTo>
                  <a:pt x="604761" y="6002134"/>
                </a:lnTo>
                <a:lnTo>
                  <a:pt x="631990" y="6040234"/>
                </a:lnTo>
                <a:lnTo>
                  <a:pt x="660704" y="6065634"/>
                </a:lnTo>
                <a:lnTo>
                  <a:pt x="690880" y="6103734"/>
                </a:lnTo>
                <a:lnTo>
                  <a:pt x="722452" y="6129134"/>
                </a:lnTo>
                <a:lnTo>
                  <a:pt x="755370" y="6167234"/>
                </a:lnTo>
                <a:lnTo>
                  <a:pt x="789584" y="6192634"/>
                </a:lnTo>
                <a:lnTo>
                  <a:pt x="825042" y="6218034"/>
                </a:lnTo>
                <a:lnTo>
                  <a:pt x="861720" y="6243434"/>
                </a:lnTo>
                <a:lnTo>
                  <a:pt x="899541" y="6268834"/>
                </a:lnTo>
                <a:lnTo>
                  <a:pt x="938453" y="6294234"/>
                </a:lnTo>
                <a:lnTo>
                  <a:pt x="978433" y="6306934"/>
                </a:lnTo>
                <a:lnTo>
                  <a:pt x="1019416" y="6332334"/>
                </a:lnTo>
                <a:lnTo>
                  <a:pt x="1104188" y="6357734"/>
                </a:lnTo>
                <a:lnTo>
                  <a:pt x="1147876" y="6383134"/>
                </a:lnTo>
                <a:lnTo>
                  <a:pt x="1192377" y="6383134"/>
                </a:lnTo>
                <a:lnTo>
                  <a:pt x="1283614" y="6408534"/>
                </a:lnTo>
                <a:lnTo>
                  <a:pt x="1377480" y="6408534"/>
                </a:lnTo>
                <a:lnTo>
                  <a:pt x="1425282" y="6421234"/>
                </a:lnTo>
                <a:lnTo>
                  <a:pt x="1473085" y="6408534"/>
                </a:lnTo>
                <a:lnTo>
                  <a:pt x="1566951" y="6408534"/>
                </a:lnTo>
                <a:lnTo>
                  <a:pt x="1658175" y="6383134"/>
                </a:lnTo>
                <a:lnTo>
                  <a:pt x="1702689" y="6383134"/>
                </a:lnTo>
                <a:lnTo>
                  <a:pt x="1746377" y="6357734"/>
                </a:lnTo>
                <a:lnTo>
                  <a:pt x="1831149" y="6332334"/>
                </a:lnTo>
                <a:lnTo>
                  <a:pt x="1872132" y="6306934"/>
                </a:lnTo>
                <a:lnTo>
                  <a:pt x="1912112" y="6294234"/>
                </a:lnTo>
                <a:lnTo>
                  <a:pt x="1951024" y="6268834"/>
                </a:lnTo>
                <a:lnTo>
                  <a:pt x="1988845" y="6243434"/>
                </a:lnTo>
                <a:lnTo>
                  <a:pt x="2025510" y="6218034"/>
                </a:lnTo>
                <a:lnTo>
                  <a:pt x="2060981" y="6192634"/>
                </a:lnTo>
                <a:lnTo>
                  <a:pt x="2095195" y="6167234"/>
                </a:lnTo>
                <a:lnTo>
                  <a:pt x="2128113" y="6129134"/>
                </a:lnTo>
                <a:lnTo>
                  <a:pt x="2159685" y="6103734"/>
                </a:lnTo>
                <a:lnTo>
                  <a:pt x="2189848" y="6065634"/>
                </a:lnTo>
                <a:lnTo>
                  <a:pt x="2218575" y="6040234"/>
                </a:lnTo>
                <a:lnTo>
                  <a:pt x="2245804" y="6002134"/>
                </a:lnTo>
                <a:lnTo>
                  <a:pt x="2271484" y="5964034"/>
                </a:lnTo>
                <a:lnTo>
                  <a:pt x="2295575" y="5925934"/>
                </a:lnTo>
                <a:lnTo>
                  <a:pt x="2310536" y="5900534"/>
                </a:lnTo>
                <a:lnTo>
                  <a:pt x="2318016" y="5887834"/>
                </a:lnTo>
                <a:lnTo>
                  <a:pt x="2338755" y="5849734"/>
                </a:lnTo>
                <a:lnTo>
                  <a:pt x="2357767" y="5798934"/>
                </a:lnTo>
                <a:lnTo>
                  <a:pt x="2374989" y="5760834"/>
                </a:lnTo>
                <a:lnTo>
                  <a:pt x="2390356" y="5722734"/>
                </a:lnTo>
                <a:lnTo>
                  <a:pt x="2403843" y="5671934"/>
                </a:lnTo>
                <a:lnTo>
                  <a:pt x="2415387" y="5633834"/>
                </a:lnTo>
                <a:lnTo>
                  <a:pt x="2424938" y="5583034"/>
                </a:lnTo>
                <a:lnTo>
                  <a:pt x="2432456" y="5544934"/>
                </a:lnTo>
                <a:lnTo>
                  <a:pt x="2437892" y="5494134"/>
                </a:lnTo>
                <a:lnTo>
                  <a:pt x="2441181" y="5443334"/>
                </a:lnTo>
                <a:lnTo>
                  <a:pt x="2442299" y="5405234"/>
                </a:lnTo>
                <a:lnTo>
                  <a:pt x="2442299" y="4732134"/>
                </a:lnTo>
                <a:lnTo>
                  <a:pt x="3202736" y="4732134"/>
                </a:lnTo>
                <a:lnTo>
                  <a:pt x="3249371" y="4719434"/>
                </a:lnTo>
                <a:lnTo>
                  <a:pt x="3295332" y="4719434"/>
                </a:lnTo>
                <a:lnTo>
                  <a:pt x="3340595" y="4706734"/>
                </a:lnTo>
                <a:lnTo>
                  <a:pt x="3471634" y="4668634"/>
                </a:lnTo>
                <a:lnTo>
                  <a:pt x="3513569" y="4643234"/>
                </a:lnTo>
                <a:lnTo>
                  <a:pt x="3554552" y="4630534"/>
                </a:lnTo>
                <a:lnTo>
                  <a:pt x="3594519" y="4605134"/>
                </a:lnTo>
                <a:lnTo>
                  <a:pt x="3633444" y="4592434"/>
                </a:lnTo>
                <a:lnTo>
                  <a:pt x="3671265" y="4567034"/>
                </a:lnTo>
                <a:lnTo>
                  <a:pt x="3707930" y="4541634"/>
                </a:lnTo>
                <a:lnTo>
                  <a:pt x="3743401" y="4516234"/>
                </a:lnTo>
                <a:lnTo>
                  <a:pt x="3777615" y="4478134"/>
                </a:lnTo>
                <a:lnTo>
                  <a:pt x="3810533" y="4452734"/>
                </a:lnTo>
                <a:lnTo>
                  <a:pt x="3842105" y="4414634"/>
                </a:lnTo>
                <a:lnTo>
                  <a:pt x="3872268" y="4389234"/>
                </a:lnTo>
                <a:lnTo>
                  <a:pt x="3900995" y="4351134"/>
                </a:lnTo>
                <a:lnTo>
                  <a:pt x="3928224" y="4313034"/>
                </a:lnTo>
                <a:lnTo>
                  <a:pt x="3953903" y="4274934"/>
                </a:lnTo>
                <a:lnTo>
                  <a:pt x="3977983" y="4236834"/>
                </a:lnTo>
                <a:lnTo>
                  <a:pt x="4000436" y="4198734"/>
                </a:lnTo>
                <a:lnTo>
                  <a:pt x="4021175" y="4160634"/>
                </a:lnTo>
                <a:lnTo>
                  <a:pt x="4040187" y="4122534"/>
                </a:lnTo>
                <a:lnTo>
                  <a:pt x="4057396" y="4084434"/>
                </a:lnTo>
                <a:lnTo>
                  <a:pt x="4072775" y="4033634"/>
                </a:lnTo>
                <a:lnTo>
                  <a:pt x="4086263" y="3995534"/>
                </a:lnTo>
                <a:lnTo>
                  <a:pt x="4097807" y="3944734"/>
                </a:lnTo>
                <a:lnTo>
                  <a:pt x="4107357" y="3906634"/>
                </a:lnTo>
                <a:lnTo>
                  <a:pt x="4114876" y="3855834"/>
                </a:lnTo>
                <a:lnTo>
                  <a:pt x="4120311" y="3817734"/>
                </a:lnTo>
                <a:lnTo>
                  <a:pt x="4123601" y="3766934"/>
                </a:lnTo>
                <a:lnTo>
                  <a:pt x="4124706" y="3716134"/>
                </a:lnTo>
                <a:close/>
              </a:path>
              <a:path w="5151755" h="7442200">
                <a:moveTo>
                  <a:pt x="4486935" y="1409700"/>
                </a:moveTo>
                <a:lnTo>
                  <a:pt x="4486338" y="1371600"/>
                </a:lnTo>
                <a:lnTo>
                  <a:pt x="4481995" y="1333500"/>
                </a:lnTo>
                <a:lnTo>
                  <a:pt x="4473892" y="1282700"/>
                </a:lnTo>
                <a:lnTo>
                  <a:pt x="4462005" y="1244600"/>
                </a:lnTo>
                <a:lnTo>
                  <a:pt x="4446295" y="1193800"/>
                </a:lnTo>
                <a:lnTo>
                  <a:pt x="4426737" y="1155700"/>
                </a:lnTo>
                <a:lnTo>
                  <a:pt x="4411116" y="1130300"/>
                </a:lnTo>
                <a:lnTo>
                  <a:pt x="4403306" y="1117600"/>
                </a:lnTo>
                <a:lnTo>
                  <a:pt x="4375975" y="1079500"/>
                </a:lnTo>
                <a:lnTo>
                  <a:pt x="4341444" y="1041400"/>
                </a:lnTo>
                <a:lnTo>
                  <a:pt x="4303852" y="1003300"/>
                </a:lnTo>
                <a:lnTo>
                  <a:pt x="4263555" y="977900"/>
                </a:lnTo>
                <a:lnTo>
                  <a:pt x="4243324" y="965847"/>
                </a:lnTo>
                <a:lnTo>
                  <a:pt x="4243324" y="1409700"/>
                </a:lnTo>
                <a:lnTo>
                  <a:pt x="4238168" y="1447800"/>
                </a:lnTo>
                <a:lnTo>
                  <a:pt x="4225353" y="1498600"/>
                </a:lnTo>
                <a:lnTo>
                  <a:pt x="4205033" y="1536700"/>
                </a:lnTo>
                <a:lnTo>
                  <a:pt x="4177322" y="1574800"/>
                </a:lnTo>
                <a:lnTo>
                  <a:pt x="4142346" y="1612900"/>
                </a:lnTo>
                <a:lnTo>
                  <a:pt x="4101960" y="1638300"/>
                </a:lnTo>
                <a:lnTo>
                  <a:pt x="4058716" y="1651000"/>
                </a:lnTo>
                <a:lnTo>
                  <a:pt x="4013657" y="1663700"/>
                </a:lnTo>
                <a:lnTo>
                  <a:pt x="3922420" y="1663700"/>
                </a:lnTo>
                <a:lnTo>
                  <a:pt x="3878389" y="1651000"/>
                </a:lnTo>
                <a:lnTo>
                  <a:pt x="3836835" y="1625600"/>
                </a:lnTo>
                <a:lnTo>
                  <a:pt x="3798824" y="1600200"/>
                </a:lnTo>
                <a:lnTo>
                  <a:pt x="3765448" y="1562100"/>
                </a:lnTo>
                <a:lnTo>
                  <a:pt x="3738842" y="1524000"/>
                </a:lnTo>
                <a:lnTo>
                  <a:pt x="3720363" y="1485900"/>
                </a:lnTo>
                <a:lnTo>
                  <a:pt x="3709886" y="1435100"/>
                </a:lnTo>
                <a:lnTo>
                  <a:pt x="3707295" y="1397000"/>
                </a:lnTo>
                <a:lnTo>
                  <a:pt x="3712464" y="1346200"/>
                </a:lnTo>
                <a:lnTo>
                  <a:pt x="3725265" y="1308100"/>
                </a:lnTo>
                <a:lnTo>
                  <a:pt x="3745585" y="1257300"/>
                </a:lnTo>
                <a:lnTo>
                  <a:pt x="3773297" y="1219200"/>
                </a:lnTo>
                <a:lnTo>
                  <a:pt x="3808285" y="1193800"/>
                </a:lnTo>
                <a:lnTo>
                  <a:pt x="3848658" y="1168400"/>
                </a:lnTo>
                <a:lnTo>
                  <a:pt x="3891902" y="1143000"/>
                </a:lnTo>
                <a:lnTo>
                  <a:pt x="3936962" y="1130300"/>
                </a:lnTo>
                <a:lnTo>
                  <a:pt x="3982745" y="1130300"/>
                </a:lnTo>
                <a:lnTo>
                  <a:pt x="4072229" y="1155700"/>
                </a:lnTo>
                <a:lnTo>
                  <a:pt x="4113796" y="1168400"/>
                </a:lnTo>
                <a:lnTo>
                  <a:pt x="4151795" y="1193800"/>
                </a:lnTo>
                <a:lnTo>
                  <a:pt x="4185170" y="1231900"/>
                </a:lnTo>
                <a:lnTo>
                  <a:pt x="4211777" y="1270000"/>
                </a:lnTo>
                <a:lnTo>
                  <a:pt x="4230255" y="1320800"/>
                </a:lnTo>
                <a:lnTo>
                  <a:pt x="4240733" y="1358900"/>
                </a:lnTo>
                <a:lnTo>
                  <a:pt x="4243324" y="1409700"/>
                </a:lnTo>
                <a:lnTo>
                  <a:pt x="4243324" y="965847"/>
                </a:lnTo>
                <a:lnTo>
                  <a:pt x="4220921" y="952500"/>
                </a:lnTo>
                <a:lnTo>
                  <a:pt x="4176293" y="927100"/>
                </a:lnTo>
                <a:lnTo>
                  <a:pt x="4082567" y="901700"/>
                </a:lnTo>
                <a:lnTo>
                  <a:pt x="4034167" y="889000"/>
                </a:lnTo>
                <a:lnTo>
                  <a:pt x="3936149" y="889000"/>
                </a:lnTo>
                <a:lnTo>
                  <a:pt x="3887254" y="901700"/>
                </a:lnTo>
                <a:lnTo>
                  <a:pt x="3849014" y="863600"/>
                </a:lnTo>
                <a:lnTo>
                  <a:pt x="3810368" y="838200"/>
                </a:lnTo>
                <a:lnTo>
                  <a:pt x="3771341" y="800100"/>
                </a:lnTo>
                <a:lnTo>
                  <a:pt x="3731907" y="774700"/>
                </a:lnTo>
                <a:lnTo>
                  <a:pt x="3692106" y="736600"/>
                </a:lnTo>
                <a:lnTo>
                  <a:pt x="3611359" y="685800"/>
                </a:lnTo>
                <a:lnTo>
                  <a:pt x="3570440" y="647700"/>
                </a:lnTo>
                <a:lnTo>
                  <a:pt x="3487534" y="596900"/>
                </a:lnTo>
                <a:lnTo>
                  <a:pt x="3317646" y="495300"/>
                </a:lnTo>
                <a:lnTo>
                  <a:pt x="3142665" y="393700"/>
                </a:lnTo>
                <a:lnTo>
                  <a:pt x="3098177" y="381000"/>
                </a:lnTo>
                <a:lnTo>
                  <a:pt x="3008338" y="330200"/>
                </a:lnTo>
                <a:lnTo>
                  <a:pt x="2962999" y="317500"/>
                </a:lnTo>
                <a:lnTo>
                  <a:pt x="2917393" y="292100"/>
                </a:lnTo>
                <a:lnTo>
                  <a:pt x="2871533" y="279400"/>
                </a:lnTo>
                <a:lnTo>
                  <a:pt x="2825419" y="254000"/>
                </a:lnTo>
                <a:lnTo>
                  <a:pt x="2779052" y="241300"/>
                </a:lnTo>
                <a:lnTo>
                  <a:pt x="2732455" y="215900"/>
                </a:lnTo>
                <a:lnTo>
                  <a:pt x="2638539" y="190500"/>
                </a:lnTo>
                <a:lnTo>
                  <a:pt x="2591257" y="165100"/>
                </a:lnTo>
                <a:lnTo>
                  <a:pt x="2254542" y="76200"/>
                </a:lnTo>
                <a:lnTo>
                  <a:pt x="2205710" y="76200"/>
                </a:lnTo>
                <a:lnTo>
                  <a:pt x="2058250" y="38100"/>
                </a:lnTo>
                <a:lnTo>
                  <a:pt x="2008797" y="38100"/>
                </a:lnTo>
                <a:lnTo>
                  <a:pt x="1959203" y="25400"/>
                </a:lnTo>
                <a:lnTo>
                  <a:pt x="1909483" y="25400"/>
                </a:lnTo>
                <a:lnTo>
                  <a:pt x="1859635" y="12700"/>
                </a:lnTo>
                <a:lnTo>
                  <a:pt x="1809661" y="12700"/>
                </a:lnTo>
                <a:lnTo>
                  <a:pt x="1759585" y="0"/>
                </a:lnTo>
                <a:lnTo>
                  <a:pt x="1168831" y="0"/>
                </a:lnTo>
                <a:lnTo>
                  <a:pt x="1121333" y="12700"/>
                </a:lnTo>
                <a:lnTo>
                  <a:pt x="1026871" y="12700"/>
                </a:lnTo>
                <a:lnTo>
                  <a:pt x="979893" y="25400"/>
                </a:lnTo>
                <a:lnTo>
                  <a:pt x="933107" y="25400"/>
                </a:lnTo>
                <a:lnTo>
                  <a:pt x="840066" y="50800"/>
                </a:lnTo>
                <a:lnTo>
                  <a:pt x="793838" y="50800"/>
                </a:lnTo>
                <a:lnTo>
                  <a:pt x="701967" y="76200"/>
                </a:lnTo>
                <a:lnTo>
                  <a:pt x="656336" y="76200"/>
                </a:lnTo>
                <a:lnTo>
                  <a:pt x="211988" y="203200"/>
                </a:lnTo>
                <a:lnTo>
                  <a:pt x="168833" y="228600"/>
                </a:lnTo>
                <a:lnTo>
                  <a:pt x="83273" y="254000"/>
                </a:lnTo>
                <a:lnTo>
                  <a:pt x="40868" y="279400"/>
                </a:lnTo>
                <a:lnTo>
                  <a:pt x="0" y="292100"/>
                </a:lnTo>
                <a:lnTo>
                  <a:pt x="0" y="952500"/>
                </a:lnTo>
                <a:lnTo>
                  <a:pt x="27571" y="939800"/>
                </a:lnTo>
                <a:lnTo>
                  <a:pt x="67906" y="927100"/>
                </a:lnTo>
                <a:lnTo>
                  <a:pt x="149593" y="876300"/>
                </a:lnTo>
                <a:lnTo>
                  <a:pt x="232562" y="850900"/>
                </a:lnTo>
                <a:lnTo>
                  <a:pt x="274510" y="825500"/>
                </a:lnTo>
                <a:lnTo>
                  <a:pt x="359333" y="800100"/>
                </a:lnTo>
                <a:lnTo>
                  <a:pt x="402183" y="774700"/>
                </a:lnTo>
                <a:lnTo>
                  <a:pt x="800277" y="660400"/>
                </a:lnTo>
                <a:lnTo>
                  <a:pt x="845794" y="660400"/>
                </a:lnTo>
                <a:lnTo>
                  <a:pt x="937526" y="635000"/>
                </a:lnTo>
                <a:lnTo>
                  <a:pt x="983729" y="635000"/>
                </a:lnTo>
                <a:lnTo>
                  <a:pt x="1030160" y="622300"/>
                </a:lnTo>
                <a:lnTo>
                  <a:pt x="1076807" y="622300"/>
                </a:lnTo>
                <a:lnTo>
                  <a:pt x="1123670" y="609600"/>
                </a:lnTo>
                <a:lnTo>
                  <a:pt x="1217993" y="609600"/>
                </a:lnTo>
                <a:lnTo>
                  <a:pt x="1265440" y="596900"/>
                </a:lnTo>
                <a:lnTo>
                  <a:pt x="1657883" y="596900"/>
                </a:lnTo>
                <a:lnTo>
                  <a:pt x="1707819" y="609600"/>
                </a:lnTo>
                <a:lnTo>
                  <a:pt x="1807286" y="609600"/>
                </a:lnTo>
                <a:lnTo>
                  <a:pt x="1856816" y="622300"/>
                </a:lnTo>
                <a:lnTo>
                  <a:pt x="1906193" y="622300"/>
                </a:lnTo>
                <a:lnTo>
                  <a:pt x="2004466" y="647700"/>
                </a:lnTo>
                <a:lnTo>
                  <a:pt x="2053323" y="647700"/>
                </a:lnTo>
                <a:lnTo>
                  <a:pt x="2436774" y="749300"/>
                </a:lnTo>
                <a:lnTo>
                  <a:pt x="2483624" y="774700"/>
                </a:lnTo>
                <a:lnTo>
                  <a:pt x="2576525" y="800100"/>
                </a:lnTo>
                <a:lnTo>
                  <a:pt x="2622550" y="825500"/>
                </a:lnTo>
                <a:lnTo>
                  <a:pt x="2668282" y="838200"/>
                </a:lnTo>
                <a:lnTo>
                  <a:pt x="2713698" y="863600"/>
                </a:lnTo>
                <a:lnTo>
                  <a:pt x="2758808" y="876300"/>
                </a:lnTo>
                <a:lnTo>
                  <a:pt x="2848051" y="927100"/>
                </a:lnTo>
                <a:lnTo>
                  <a:pt x="2892171" y="939800"/>
                </a:lnTo>
                <a:lnTo>
                  <a:pt x="3022384" y="1016000"/>
                </a:lnTo>
                <a:lnTo>
                  <a:pt x="3149193" y="1092200"/>
                </a:lnTo>
                <a:lnTo>
                  <a:pt x="3231743" y="1143000"/>
                </a:lnTo>
                <a:lnTo>
                  <a:pt x="3272383" y="1181100"/>
                </a:lnTo>
                <a:lnTo>
                  <a:pt x="3352368" y="1231900"/>
                </a:lnTo>
                <a:lnTo>
                  <a:pt x="3391687" y="1270000"/>
                </a:lnTo>
                <a:lnTo>
                  <a:pt x="3430562" y="1295400"/>
                </a:lnTo>
                <a:lnTo>
                  <a:pt x="3468954" y="1333500"/>
                </a:lnTo>
                <a:lnTo>
                  <a:pt x="3464344" y="1384300"/>
                </a:lnTo>
                <a:lnTo>
                  <a:pt x="3464712" y="1435100"/>
                </a:lnTo>
                <a:lnTo>
                  <a:pt x="3470110" y="1485900"/>
                </a:lnTo>
                <a:lnTo>
                  <a:pt x="3480612" y="1536700"/>
                </a:lnTo>
                <a:lnTo>
                  <a:pt x="3496259" y="1587500"/>
                </a:lnTo>
                <a:lnTo>
                  <a:pt x="3517112" y="1625600"/>
                </a:lnTo>
                <a:lnTo>
                  <a:pt x="3543223" y="1676400"/>
                </a:lnTo>
                <a:lnTo>
                  <a:pt x="3574643" y="1714500"/>
                </a:lnTo>
                <a:lnTo>
                  <a:pt x="3605276" y="1752600"/>
                </a:lnTo>
                <a:lnTo>
                  <a:pt x="3638372" y="1790700"/>
                </a:lnTo>
                <a:lnTo>
                  <a:pt x="3673678" y="1816100"/>
                </a:lnTo>
                <a:lnTo>
                  <a:pt x="3710940" y="1841500"/>
                </a:lnTo>
                <a:lnTo>
                  <a:pt x="3749891" y="1866900"/>
                </a:lnTo>
                <a:lnTo>
                  <a:pt x="3831869" y="1892300"/>
                </a:lnTo>
                <a:lnTo>
                  <a:pt x="3874376" y="1905000"/>
                </a:lnTo>
                <a:lnTo>
                  <a:pt x="3917556" y="1905000"/>
                </a:lnTo>
                <a:lnTo>
                  <a:pt x="3961155" y="1917700"/>
                </a:lnTo>
                <a:lnTo>
                  <a:pt x="4004919" y="1917700"/>
                </a:lnTo>
                <a:lnTo>
                  <a:pt x="4048582" y="1905000"/>
                </a:lnTo>
                <a:lnTo>
                  <a:pt x="4091889" y="1905000"/>
                </a:lnTo>
                <a:lnTo>
                  <a:pt x="4134599" y="1892300"/>
                </a:lnTo>
                <a:lnTo>
                  <a:pt x="4176433" y="1866900"/>
                </a:lnTo>
                <a:lnTo>
                  <a:pt x="4217162" y="1854200"/>
                </a:lnTo>
                <a:lnTo>
                  <a:pt x="4256506" y="1828800"/>
                </a:lnTo>
                <a:lnTo>
                  <a:pt x="4294213" y="1803400"/>
                </a:lnTo>
                <a:lnTo>
                  <a:pt x="4329315" y="1765300"/>
                </a:lnTo>
                <a:lnTo>
                  <a:pt x="4360977" y="1739900"/>
                </a:lnTo>
                <a:lnTo>
                  <a:pt x="4389171" y="1701800"/>
                </a:lnTo>
                <a:lnTo>
                  <a:pt x="4413859" y="1663700"/>
                </a:lnTo>
                <a:lnTo>
                  <a:pt x="4435030" y="1625600"/>
                </a:lnTo>
                <a:lnTo>
                  <a:pt x="4452645" y="1587500"/>
                </a:lnTo>
                <a:lnTo>
                  <a:pt x="4466666" y="1549400"/>
                </a:lnTo>
                <a:lnTo>
                  <a:pt x="4477080" y="1498600"/>
                </a:lnTo>
                <a:lnTo>
                  <a:pt x="4483849" y="1460500"/>
                </a:lnTo>
                <a:lnTo>
                  <a:pt x="4486935" y="1409700"/>
                </a:lnTo>
                <a:close/>
              </a:path>
              <a:path w="5151755" h="7442200">
                <a:moveTo>
                  <a:pt x="5151666" y="4838484"/>
                </a:moveTo>
                <a:lnTo>
                  <a:pt x="5151259" y="4787684"/>
                </a:lnTo>
                <a:lnTo>
                  <a:pt x="5145887" y="4736884"/>
                </a:lnTo>
                <a:lnTo>
                  <a:pt x="5135778" y="4698784"/>
                </a:lnTo>
                <a:lnTo>
                  <a:pt x="5121097" y="4647984"/>
                </a:lnTo>
                <a:lnTo>
                  <a:pt x="5102060" y="4609884"/>
                </a:lnTo>
                <a:lnTo>
                  <a:pt x="5078844" y="4571784"/>
                </a:lnTo>
                <a:lnTo>
                  <a:pt x="5051666" y="4533684"/>
                </a:lnTo>
                <a:lnTo>
                  <a:pt x="5020716" y="4495584"/>
                </a:lnTo>
                <a:lnTo>
                  <a:pt x="4986172" y="4470184"/>
                </a:lnTo>
                <a:lnTo>
                  <a:pt x="4948250" y="4432084"/>
                </a:lnTo>
                <a:lnTo>
                  <a:pt x="4907140" y="4406684"/>
                </a:lnTo>
                <a:lnTo>
                  <a:pt x="4863033" y="4393984"/>
                </a:lnTo>
                <a:lnTo>
                  <a:pt x="4767846" y="4368584"/>
                </a:lnTo>
                <a:lnTo>
                  <a:pt x="4625403" y="4368584"/>
                </a:lnTo>
                <a:lnTo>
                  <a:pt x="4535779" y="4393984"/>
                </a:lnTo>
                <a:lnTo>
                  <a:pt x="4493577" y="4406684"/>
                </a:lnTo>
                <a:lnTo>
                  <a:pt x="4453572" y="4432084"/>
                </a:lnTo>
                <a:lnTo>
                  <a:pt x="4416095" y="4457484"/>
                </a:lnTo>
                <a:lnTo>
                  <a:pt x="4381474" y="4495584"/>
                </a:lnTo>
                <a:lnTo>
                  <a:pt x="4350067" y="4533684"/>
                </a:lnTo>
                <a:lnTo>
                  <a:pt x="4322191" y="4571784"/>
                </a:lnTo>
                <a:lnTo>
                  <a:pt x="4298200" y="4609884"/>
                </a:lnTo>
                <a:lnTo>
                  <a:pt x="4278414" y="4647984"/>
                </a:lnTo>
                <a:lnTo>
                  <a:pt x="4263187" y="4698784"/>
                </a:lnTo>
                <a:lnTo>
                  <a:pt x="4253230" y="4749584"/>
                </a:lnTo>
                <a:lnTo>
                  <a:pt x="4248518" y="4787684"/>
                </a:lnTo>
                <a:lnTo>
                  <a:pt x="4248848" y="4838484"/>
                </a:lnTo>
                <a:lnTo>
                  <a:pt x="4254017" y="4889284"/>
                </a:lnTo>
                <a:lnTo>
                  <a:pt x="4263822" y="4927384"/>
                </a:lnTo>
                <a:lnTo>
                  <a:pt x="4278058" y="4978184"/>
                </a:lnTo>
                <a:lnTo>
                  <a:pt x="4296524" y="5016284"/>
                </a:lnTo>
                <a:lnTo>
                  <a:pt x="4275798" y="5067084"/>
                </a:lnTo>
                <a:lnTo>
                  <a:pt x="4254424" y="5105184"/>
                </a:lnTo>
                <a:lnTo>
                  <a:pt x="4232402" y="5143284"/>
                </a:lnTo>
                <a:lnTo>
                  <a:pt x="4209745" y="5194084"/>
                </a:lnTo>
                <a:lnTo>
                  <a:pt x="4186466" y="5232184"/>
                </a:lnTo>
                <a:lnTo>
                  <a:pt x="4162564" y="5282984"/>
                </a:lnTo>
                <a:lnTo>
                  <a:pt x="4138041" y="5321084"/>
                </a:lnTo>
                <a:lnTo>
                  <a:pt x="4112920" y="5359184"/>
                </a:lnTo>
                <a:lnTo>
                  <a:pt x="4087190" y="5397284"/>
                </a:lnTo>
                <a:lnTo>
                  <a:pt x="4060875" y="5435384"/>
                </a:lnTo>
                <a:lnTo>
                  <a:pt x="4033964" y="5486184"/>
                </a:lnTo>
                <a:lnTo>
                  <a:pt x="4006481" y="5524284"/>
                </a:lnTo>
                <a:lnTo>
                  <a:pt x="3978414" y="5562384"/>
                </a:lnTo>
                <a:lnTo>
                  <a:pt x="3949789" y="5600484"/>
                </a:lnTo>
                <a:lnTo>
                  <a:pt x="3920604" y="5638584"/>
                </a:lnTo>
                <a:lnTo>
                  <a:pt x="3890873" y="5676684"/>
                </a:lnTo>
                <a:lnTo>
                  <a:pt x="3860584" y="5714784"/>
                </a:lnTo>
                <a:lnTo>
                  <a:pt x="3829774" y="5752884"/>
                </a:lnTo>
                <a:lnTo>
                  <a:pt x="3798417" y="5778284"/>
                </a:lnTo>
                <a:lnTo>
                  <a:pt x="3766540" y="5816384"/>
                </a:lnTo>
                <a:lnTo>
                  <a:pt x="3734143" y="5854484"/>
                </a:lnTo>
                <a:lnTo>
                  <a:pt x="3701237" y="5892584"/>
                </a:lnTo>
                <a:lnTo>
                  <a:pt x="3667823" y="5917984"/>
                </a:lnTo>
                <a:lnTo>
                  <a:pt x="3633914" y="5956084"/>
                </a:lnTo>
                <a:lnTo>
                  <a:pt x="3599523" y="5994184"/>
                </a:lnTo>
                <a:lnTo>
                  <a:pt x="3564636" y="6019584"/>
                </a:lnTo>
                <a:lnTo>
                  <a:pt x="3529279" y="6057684"/>
                </a:lnTo>
                <a:lnTo>
                  <a:pt x="3493452" y="6083084"/>
                </a:lnTo>
                <a:lnTo>
                  <a:pt x="3457168" y="6121184"/>
                </a:lnTo>
                <a:lnTo>
                  <a:pt x="3383229" y="6171984"/>
                </a:lnTo>
                <a:lnTo>
                  <a:pt x="3345586" y="6210084"/>
                </a:lnTo>
                <a:lnTo>
                  <a:pt x="3269018" y="6260884"/>
                </a:lnTo>
                <a:lnTo>
                  <a:pt x="3190760" y="6311684"/>
                </a:lnTo>
                <a:lnTo>
                  <a:pt x="3070339" y="6387884"/>
                </a:lnTo>
                <a:lnTo>
                  <a:pt x="2946438" y="6464084"/>
                </a:lnTo>
                <a:lnTo>
                  <a:pt x="2904401" y="6489484"/>
                </a:lnTo>
                <a:lnTo>
                  <a:pt x="2861995" y="6502184"/>
                </a:lnTo>
                <a:lnTo>
                  <a:pt x="2776143" y="6552984"/>
                </a:lnTo>
                <a:lnTo>
                  <a:pt x="2732697" y="6565684"/>
                </a:lnTo>
                <a:lnTo>
                  <a:pt x="2688933" y="6591084"/>
                </a:lnTo>
                <a:lnTo>
                  <a:pt x="2644838" y="6603784"/>
                </a:lnTo>
                <a:lnTo>
                  <a:pt x="2600426" y="6629184"/>
                </a:lnTo>
                <a:lnTo>
                  <a:pt x="2465349" y="6667284"/>
                </a:lnTo>
                <a:lnTo>
                  <a:pt x="2419731" y="6692684"/>
                </a:lnTo>
                <a:lnTo>
                  <a:pt x="2140343" y="6768884"/>
                </a:lnTo>
                <a:lnTo>
                  <a:pt x="2092883" y="6768884"/>
                </a:lnTo>
                <a:lnTo>
                  <a:pt x="1997278" y="6794284"/>
                </a:lnTo>
                <a:lnTo>
                  <a:pt x="1949145" y="6794284"/>
                </a:lnTo>
                <a:lnTo>
                  <a:pt x="1852231" y="6819684"/>
                </a:lnTo>
                <a:lnTo>
                  <a:pt x="1754517" y="6819684"/>
                </a:lnTo>
                <a:lnTo>
                  <a:pt x="1705368" y="6832384"/>
                </a:lnTo>
                <a:lnTo>
                  <a:pt x="1217993" y="6832384"/>
                </a:lnTo>
                <a:lnTo>
                  <a:pt x="1170724" y="6819684"/>
                </a:lnTo>
                <a:lnTo>
                  <a:pt x="1076807" y="6819684"/>
                </a:lnTo>
                <a:lnTo>
                  <a:pt x="1030160" y="6806984"/>
                </a:lnTo>
                <a:lnTo>
                  <a:pt x="983729" y="6806984"/>
                </a:lnTo>
                <a:lnTo>
                  <a:pt x="891540" y="6781584"/>
                </a:lnTo>
                <a:lnTo>
                  <a:pt x="845794" y="6781584"/>
                </a:lnTo>
                <a:lnTo>
                  <a:pt x="665213" y="6730784"/>
                </a:lnTo>
                <a:lnTo>
                  <a:pt x="620699" y="6730784"/>
                </a:lnTo>
                <a:lnTo>
                  <a:pt x="576440" y="6718084"/>
                </a:lnTo>
                <a:lnTo>
                  <a:pt x="532460" y="6692684"/>
                </a:lnTo>
                <a:lnTo>
                  <a:pt x="316776" y="6629184"/>
                </a:lnTo>
                <a:lnTo>
                  <a:pt x="274510" y="6603784"/>
                </a:lnTo>
                <a:lnTo>
                  <a:pt x="232562" y="6591084"/>
                </a:lnTo>
                <a:lnTo>
                  <a:pt x="190919" y="6565684"/>
                </a:lnTo>
                <a:lnTo>
                  <a:pt x="149593" y="6552984"/>
                </a:lnTo>
                <a:lnTo>
                  <a:pt x="108585" y="6527584"/>
                </a:lnTo>
                <a:lnTo>
                  <a:pt x="67906" y="6514884"/>
                </a:lnTo>
                <a:lnTo>
                  <a:pt x="27571" y="6489484"/>
                </a:lnTo>
                <a:lnTo>
                  <a:pt x="0" y="6476784"/>
                </a:lnTo>
                <a:lnTo>
                  <a:pt x="0" y="7137184"/>
                </a:lnTo>
                <a:lnTo>
                  <a:pt x="40868" y="7162584"/>
                </a:lnTo>
                <a:lnTo>
                  <a:pt x="125920" y="7187984"/>
                </a:lnTo>
                <a:lnTo>
                  <a:pt x="168833" y="7213384"/>
                </a:lnTo>
                <a:lnTo>
                  <a:pt x="387007" y="7276884"/>
                </a:lnTo>
                <a:lnTo>
                  <a:pt x="431342" y="7302284"/>
                </a:lnTo>
                <a:lnTo>
                  <a:pt x="475907" y="7302284"/>
                </a:lnTo>
                <a:lnTo>
                  <a:pt x="701967" y="7365784"/>
                </a:lnTo>
                <a:lnTo>
                  <a:pt x="747801" y="7365784"/>
                </a:lnTo>
                <a:lnTo>
                  <a:pt x="840066" y="7391184"/>
                </a:lnTo>
                <a:lnTo>
                  <a:pt x="886498" y="7391184"/>
                </a:lnTo>
                <a:lnTo>
                  <a:pt x="933107" y="7403884"/>
                </a:lnTo>
                <a:lnTo>
                  <a:pt x="979893" y="7403884"/>
                </a:lnTo>
                <a:lnTo>
                  <a:pt x="1026871" y="7416584"/>
                </a:lnTo>
                <a:lnTo>
                  <a:pt x="1074013" y="7416584"/>
                </a:lnTo>
                <a:lnTo>
                  <a:pt x="1121333" y="7429284"/>
                </a:lnTo>
                <a:lnTo>
                  <a:pt x="1264297" y="7429284"/>
                </a:lnTo>
                <a:lnTo>
                  <a:pt x="1312278" y="7441984"/>
                </a:lnTo>
                <a:lnTo>
                  <a:pt x="1606473" y="7441984"/>
                </a:lnTo>
                <a:lnTo>
                  <a:pt x="1655991" y="7429284"/>
                </a:lnTo>
                <a:lnTo>
                  <a:pt x="1803692" y="7429284"/>
                </a:lnTo>
                <a:lnTo>
                  <a:pt x="1852625" y="7416584"/>
                </a:lnTo>
                <a:lnTo>
                  <a:pt x="1901393" y="7416584"/>
                </a:lnTo>
                <a:lnTo>
                  <a:pt x="1949996" y="7403884"/>
                </a:lnTo>
                <a:lnTo>
                  <a:pt x="1998433" y="7403884"/>
                </a:lnTo>
                <a:lnTo>
                  <a:pt x="2046693" y="7391184"/>
                </a:lnTo>
                <a:lnTo>
                  <a:pt x="2094763" y="7391184"/>
                </a:lnTo>
                <a:lnTo>
                  <a:pt x="2237879" y="7353084"/>
                </a:lnTo>
                <a:lnTo>
                  <a:pt x="2285187" y="7353084"/>
                </a:lnTo>
                <a:lnTo>
                  <a:pt x="2564612" y="7276884"/>
                </a:lnTo>
                <a:lnTo>
                  <a:pt x="2610396" y="7251484"/>
                </a:lnTo>
                <a:lnTo>
                  <a:pt x="2746311" y="7213384"/>
                </a:lnTo>
                <a:lnTo>
                  <a:pt x="2791117" y="7187984"/>
                </a:lnTo>
                <a:lnTo>
                  <a:pt x="2879953" y="7162584"/>
                </a:lnTo>
                <a:lnTo>
                  <a:pt x="2923971" y="7137184"/>
                </a:lnTo>
                <a:lnTo>
                  <a:pt x="2967710" y="7124484"/>
                </a:lnTo>
                <a:lnTo>
                  <a:pt x="3011182" y="7099084"/>
                </a:lnTo>
                <a:lnTo>
                  <a:pt x="3054375" y="7086384"/>
                </a:lnTo>
                <a:lnTo>
                  <a:pt x="3139897" y="7035584"/>
                </a:lnTo>
                <a:lnTo>
                  <a:pt x="3182213" y="7022884"/>
                </a:lnTo>
                <a:lnTo>
                  <a:pt x="3348444" y="6921284"/>
                </a:lnTo>
                <a:lnTo>
                  <a:pt x="3489668" y="6832384"/>
                </a:lnTo>
                <a:lnTo>
                  <a:pt x="3588093" y="6768884"/>
                </a:lnTo>
                <a:lnTo>
                  <a:pt x="3703282" y="6692684"/>
                </a:lnTo>
                <a:lnTo>
                  <a:pt x="3740962" y="6654584"/>
                </a:lnTo>
                <a:lnTo>
                  <a:pt x="3815207" y="6603784"/>
                </a:lnTo>
                <a:lnTo>
                  <a:pt x="3851757" y="6565684"/>
                </a:lnTo>
                <a:lnTo>
                  <a:pt x="3887940" y="6540284"/>
                </a:lnTo>
                <a:lnTo>
                  <a:pt x="3923728" y="6502184"/>
                </a:lnTo>
                <a:lnTo>
                  <a:pt x="3959123" y="6476784"/>
                </a:lnTo>
                <a:lnTo>
                  <a:pt x="3994112" y="6438684"/>
                </a:lnTo>
                <a:lnTo>
                  <a:pt x="4028719" y="6413284"/>
                </a:lnTo>
                <a:lnTo>
                  <a:pt x="4062907" y="6375184"/>
                </a:lnTo>
                <a:lnTo>
                  <a:pt x="4096689" y="6349784"/>
                </a:lnTo>
                <a:lnTo>
                  <a:pt x="4130052" y="6311684"/>
                </a:lnTo>
                <a:lnTo>
                  <a:pt x="4162996" y="6273584"/>
                </a:lnTo>
                <a:lnTo>
                  <a:pt x="4195508" y="6235484"/>
                </a:lnTo>
                <a:lnTo>
                  <a:pt x="4227588" y="6210084"/>
                </a:lnTo>
                <a:lnTo>
                  <a:pt x="4259250" y="6171984"/>
                </a:lnTo>
                <a:lnTo>
                  <a:pt x="4290453" y="6133884"/>
                </a:lnTo>
                <a:lnTo>
                  <a:pt x="4321226" y="6095784"/>
                </a:lnTo>
                <a:lnTo>
                  <a:pt x="4351540" y="6057684"/>
                </a:lnTo>
                <a:lnTo>
                  <a:pt x="4381398" y="6019584"/>
                </a:lnTo>
                <a:lnTo>
                  <a:pt x="4410799" y="5981484"/>
                </a:lnTo>
                <a:lnTo>
                  <a:pt x="4439729" y="5943384"/>
                </a:lnTo>
                <a:lnTo>
                  <a:pt x="4468203" y="5905284"/>
                </a:lnTo>
                <a:lnTo>
                  <a:pt x="4496193" y="5867184"/>
                </a:lnTo>
                <a:lnTo>
                  <a:pt x="4523714" y="5829084"/>
                </a:lnTo>
                <a:lnTo>
                  <a:pt x="4550740" y="5790984"/>
                </a:lnTo>
                <a:lnTo>
                  <a:pt x="4577283" y="5752884"/>
                </a:lnTo>
                <a:lnTo>
                  <a:pt x="4603331" y="5714784"/>
                </a:lnTo>
                <a:lnTo>
                  <a:pt x="4628883" y="5663984"/>
                </a:lnTo>
                <a:lnTo>
                  <a:pt x="4653927" y="5625884"/>
                </a:lnTo>
                <a:lnTo>
                  <a:pt x="4678464" y="5587784"/>
                </a:lnTo>
                <a:lnTo>
                  <a:pt x="4702492" y="5536984"/>
                </a:lnTo>
                <a:lnTo>
                  <a:pt x="4726000" y="5498884"/>
                </a:lnTo>
                <a:lnTo>
                  <a:pt x="4748987" y="5460784"/>
                </a:lnTo>
                <a:lnTo>
                  <a:pt x="4771453" y="5409984"/>
                </a:lnTo>
                <a:lnTo>
                  <a:pt x="4793373" y="5371884"/>
                </a:lnTo>
                <a:lnTo>
                  <a:pt x="4814773" y="5321084"/>
                </a:lnTo>
                <a:lnTo>
                  <a:pt x="4835626" y="5282984"/>
                </a:lnTo>
                <a:lnTo>
                  <a:pt x="4855921" y="5232184"/>
                </a:lnTo>
                <a:lnTo>
                  <a:pt x="4899368" y="5219484"/>
                </a:lnTo>
                <a:lnTo>
                  <a:pt x="4940605" y="5194084"/>
                </a:lnTo>
                <a:lnTo>
                  <a:pt x="4979263" y="5168684"/>
                </a:lnTo>
                <a:lnTo>
                  <a:pt x="5014976" y="5143284"/>
                </a:lnTo>
                <a:lnTo>
                  <a:pt x="5047399" y="5105184"/>
                </a:lnTo>
                <a:lnTo>
                  <a:pt x="5076164" y="5067084"/>
                </a:lnTo>
                <a:lnTo>
                  <a:pt x="5100904" y="5028984"/>
                </a:lnTo>
                <a:lnTo>
                  <a:pt x="5121249" y="4978184"/>
                </a:lnTo>
                <a:lnTo>
                  <a:pt x="5136858" y="4927384"/>
                </a:lnTo>
                <a:lnTo>
                  <a:pt x="5146929" y="4876584"/>
                </a:lnTo>
                <a:lnTo>
                  <a:pt x="5151666" y="4838484"/>
                </a:lnTo>
                <a:close/>
              </a:path>
            </a:pathLst>
          </a:custGeom>
          <a:solidFill>
            <a:srgbClr val="076DFB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451646" y="5740815"/>
            <a:ext cx="704850" cy="704850"/>
          </a:xfrm>
          <a:custGeom>
            <a:avLst/>
            <a:gdLst/>
            <a:ahLst/>
            <a:cxnLst/>
            <a:rect l="l" t="t" r="r" b="b"/>
            <a:pathLst>
              <a:path w="704850" h="704850">
                <a:moveTo>
                  <a:pt x="704850" y="704850"/>
                </a:moveTo>
                <a:lnTo>
                  <a:pt x="0" y="704850"/>
                </a:lnTo>
                <a:lnTo>
                  <a:pt x="0" y="0"/>
                </a:lnTo>
                <a:lnTo>
                  <a:pt x="704850" y="0"/>
                </a:lnTo>
                <a:lnTo>
                  <a:pt x="704850" y="704850"/>
                </a:lnTo>
                <a:close/>
              </a:path>
            </a:pathLst>
          </a:custGeom>
          <a:solidFill>
            <a:srgbClr val="4FDE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451646" y="7189969"/>
            <a:ext cx="704850" cy="704850"/>
          </a:xfrm>
          <a:custGeom>
            <a:avLst/>
            <a:gdLst/>
            <a:ahLst/>
            <a:cxnLst/>
            <a:rect l="l" t="t" r="r" b="b"/>
            <a:pathLst>
              <a:path w="704850" h="704850">
                <a:moveTo>
                  <a:pt x="704850" y="704850"/>
                </a:moveTo>
                <a:lnTo>
                  <a:pt x="0" y="704850"/>
                </a:lnTo>
                <a:lnTo>
                  <a:pt x="0" y="0"/>
                </a:lnTo>
                <a:lnTo>
                  <a:pt x="704850" y="0"/>
                </a:lnTo>
                <a:lnTo>
                  <a:pt x="704850" y="704850"/>
                </a:lnTo>
                <a:close/>
              </a:path>
            </a:pathLst>
          </a:custGeom>
          <a:solidFill>
            <a:srgbClr val="4FDEA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66908" y="215863"/>
            <a:ext cx="9296399" cy="478154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61772" y="5061365"/>
            <a:ext cx="572135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705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7200" spc="38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7200" spc="715" b="1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7200" spc="-65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7200" spc="62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7200" spc="490" b="1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7200" spc="565" b="1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7200" spc="38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7200" spc="36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7200" spc="24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7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18930" y="5722433"/>
            <a:ext cx="8390255" cy="80454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12700" marR="5080">
              <a:lnSpc>
                <a:spcPts val="2780"/>
              </a:lnSpc>
              <a:spcBef>
                <a:spcPts val="675"/>
              </a:spcBef>
            </a:pPr>
            <a:r>
              <a:rPr dirty="0" sz="2800" spc="7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dirty="0" sz="2800" spc="-1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114">
                <a:solidFill>
                  <a:srgbClr val="FFFFFF"/>
                </a:solidFill>
                <a:latin typeface="Tahoma"/>
                <a:cs typeface="Tahoma"/>
              </a:rPr>
              <a:t>phase</a:t>
            </a:r>
            <a:r>
              <a:rPr dirty="0" sz="2800" spc="-1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6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2800" spc="-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70">
                <a:solidFill>
                  <a:srgbClr val="FFFFFF"/>
                </a:solidFill>
                <a:latin typeface="Tahoma"/>
                <a:cs typeface="Tahoma"/>
              </a:rPr>
              <a:t>development</a:t>
            </a:r>
            <a:r>
              <a:rPr dirty="0" sz="2800" spc="-1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6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2800" spc="-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100">
                <a:solidFill>
                  <a:srgbClr val="FFFFFF"/>
                </a:solidFill>
                <a:latin typeface="Tahoma"/>
                <a:cs typeface="Tahoma"/>
              </a:rPr>
              <a:t>make</a:t>
            </a:r>
            <a:r>
              <a:rPr dirty="0" sz="2800" spc="-1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5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800" spc="-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90">
                <a:solidFill>
                  <a:srgbClr val="FFFFFF"/>
                </a:solidFill>
                <a:latin typeface="Tahoma"/>
                <a:cs typeface="Tahoma"/>
              </a:rPr>
              <a:t>application </a:t>
            </a:r>
            <a:r>
              <a:rPr dirty="0" sz="2800" spc="-8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105">
                <a:solidFill>
                  <a:srgbClr val="FFFFFF"/>
                </a:solidFill>
                <a:latin typeface="Tahoma"/>
                <a:cs typeface="Tahoma"/>
              </a:rPr>
              <a:t>available</a:t>
            </a:r>
            <a:r>
              <a:rPr dirty="0" sz="2800" spc="-1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6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2800" spc="-1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85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dirty="0" sz="2800" spc="-1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105">
                <a:solidFill>
                  <a:srgbClr val="FFFFFF"/>
                </a:solidFill>
                <a:latin typeface="Tahoma"/>
                <a:cs typeface="Tahoma"/>
              </a:rPr>
              <a:t>accessed</a:t>
            </a:r>
            <a:r>
              <a:rPr dirty="0" sz="2800" spc="-1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15">
                <a:solidFill>
                  <a:srgbClr val="FFFFFF"/>
                </a:solidFill>
                <a:latin typeface="Tahoma"/>
                <a:cs typeface="Tahoma"/>
              </a:rPr>
              <a:t>online.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18930" y="7171584"/>
            <a:ext cx="8355330" cy="804545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12700" marR="5080">
              <a:lnSpc>
                <a:spcPts val="2770"/>
              </a:lnSpc>
              <a:spcBef>
                <a:spcPts val="680"/>
              </a:spcBef>
            </a:pPr>
            <a:r>
              <a:rPr dirty="0" sz="2800" spc="7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dirty="0" sz="2800" spc="-1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114">
                <a:solidFill>
                  <a:srgbClr val="FFFFFF"/>
                </a:solidFill>
                <a:latin typeface="Tahoma"/>
                <a:cs typeface="Tahoma"/>
              </a:rPr>
              <a:t>phase</a:t>
            </a:r>
            <a:r>
              <a:rPr dirty="0" sz="2800" spc="-1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80">
                <a:solidFill>
                  <a:srgbClr val="FFFFFF"/>
                </a:solidFill>
                <a:latin typeface="Tahoma"/>
                <a:cs typeface="Tahoma"/>
              </a:rPr>
              <a:t>done</a:t>
            </a:r>
            <a:r>
              <a:rPr dirty="0" sz="2800" spc="-1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85">
                <a:solidFill>
                  <a:srgbClr val="FFFFFF"/>
                </a:solidFill>
                <a:latin typeface="Tahoma"/>
                <a:cs typeface="Tahoma"/>
              </a:rPr>
              <a:t>using</a:t>
            </a:r>
            <a:r>
              <a:rPr dirty="0" sz="2800" spc="-1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110">
                <a:solidFill>
                  <a:srgbClr val="FFFFFF"/>
                </a:solidFill>
                <a:latin typeface="Tahoma"/>
                <a:cs typeface="Tahoma"/>
              </a:rPr>
              <a:t>GitHub</a:t>
            </a:r>
            <a:r>
              <a:rPr dirty="0" sz="2800" spc="-1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135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800" spc="-1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75">
                <a:solidFill>
                  <a:srgbClr val="FFFFFF"/>
                </a:solidFill>
                <a:latin typeface="Tahoma"/>
                <a:cs typeface="Tahoma"/>
              </a:rPr>
              <a:t>Microsoft</a:t>
            </a:r>
            <a:r>
              <a:rPr dirty="0" sz="2800" spc="-1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135">
                <a:solidFill>
                  <a:srgbClr val="FFFFFF"/>
                </a:solidFill>
                <a:latin typeface="Tahoma"/>
                <a:cs typeface="Tahoma"/>
              </a:rPr>
              <a:t>Azure </a:t>
            </a:r>
            <a:r>
              <a:rPr dirty="0" sz="2800" spc="-8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5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dirty="0" sz="2800" spc="-1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85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dirty="0" sz="2800" spc="-1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45">
                <a:solidFill>
                  <a:srgbClr val="FFFFFF"/>
                </a:solidFill>
                <a:latin typeface="Tahoma"/>
                <a:cs typeface="Tahoma"/>
              </a:rPr>
              <a:t>steps.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0" y="10287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7599" y="988332"/>
                </a:lnTo>
                <a:lnTo>
                  <a:pt x="401181" y="981668"/>
                </a:lnTo>
                <a:lnTo>
                  <a:pt x="356254" y="970816"/>
                </a:lnTo>
                <a:lnTo>
                  <a:pt x="313024" y="955982"/>
                </a:lnTo>
                <a:lnTo>
                  <a:pt x="271700" y="937375"/>
                </a:lnTo>
                <a:lnTo>
                  <a:pt x="232489" y="915202"/>
                </a:lnTo>
                <a:lnTo>
                  <a:pt x="195599" y="889670"/>
                </a:lnTo>
                <a:lnTo>
                  <a:pt x="161237" y="860988"/>
                </a:lnTo>
                <a:lnTo>
                  <a:pt x="129611" y="829361"/>
                </a:lnTo>
                <a:lnTo>
                  <a:pt x="100929" y="795000"/>
                </a:lnTo>
                <a:lnTo>
                  <a:pt x="75397" y="758110"/>
                </a:lnTo>
                <a:lnTo>
                  <a:pt x="53224" y="718899"/>
                </a:lnTo>
                <a:lnTo>
                  <a:pt x="34616" y="677575"/>
                </a:lnTo>
                <a:lnTo>
                  <a:pt x="19783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299"/>
                </a:lnTo>
                <a:lnTo>
                  <a:pt x="2267" y="447599"/>
                </a:lnTo>
                <a:lnTo>
                  <a:pt x="8930" y="401181"/>
                </a:lnTo>
                <a:lnTo>
                  <a:pt x="19783" y="356254"/>
                </a:lnTo>
                <a:lnTo>
                  <a:pt x="34616" y="313024"/>
                </a:lnTo>
                <a:lnTo>
                  <a:pt x="53224" y="271700"/>
                </a:lnTo>
                <a:lnTo>
                  <a:pt x="75397" y="232489"/>
                </a:lnTo>
                <a:lnTo>
                  <a:pt x="100929" y="195599"/>
                </a:lnTo>
                <a:lnTo>
                  <a:pt x="129611" y="161237"/>
                </a:lnTo>
                <a:lnTo>
                  <a:pt x="161237" y="129611"/>
                </a:lnTo>
                <a:lnTo>
                  <a:pt x="195599" y="100929"/>
                </a:lnTo>
                <a:lnTo>
                  <a:pt x="232489" y="75397"/>
                </a:lnTo>
                <a:lnTo>
                  <a:pt x="271700" y="53224"/>
                </a:lnTo>
                <a:lnTo>
                  <a:pt x="313024" y="34616"/>
                </a:lnTo>
                <a:lnTo>
                  <a:pt x="356254" y="19783"/>
                </a:lnTo>
                <a:lnTo>
                  <a:pt x="401181" y="8930"/>
                </a:lnTo>
                <a:lnTo>
                  <a:pt x="447599" y="2267"/>
                </a:lnTo>
                <a:lnTo>
                  <a:pt x="495299" y="0"/>
                </a:lnTo>
                <a:lnTo>
                  <a:pt x="543000" y="2267"/>
                </a:lnTo>
                <a:lnTo>
                  <a:pt x="589418" y="8930"/>
                </a:lnTo>
                <a:lnTo>
                  <a:pt x="634345" y="19783"/>
                </a:lnTo>
                <a:lnTo>
                  <a:pt x="677575" y="34616"/>
                </a:lnTo>
                <a:lnTo>
                  <a:pt x="718899" y="53224"/>
                </a:lnTo>
                <a:lnTo>
                  <a:pt x="758110" y="75397"/>
                </a:lnTo>
                <a:lnTo>
                  <a:pt x="795000" y="100929"/>
                </a:lnTo>
                <a:lnTo>
                  <a:pt x="829361" y="129611"/>
                </a:lnTo>
                <a:lnTo>
                  <a:pt x="860988" y="161237"/>
                </a:lnTo>
                <a:lnTo>
                  <a:pt x="889670" y="195599"/>
                </a:lnTo>
                <a:lnTo>
                  <a:pt x="915202" y="232489"/>
                </a:lnTo>
                <a:lnTo>
                  <a:pt x="937375" y="271700"/>
                </a:lnTo>
                <a:lnTo>
                  <a:pt x="955982" y="313024"/>
                </a:lnTo>
                <a:lnTo>
                  <a:pt x="970816" y="356254"/>
                </a:lnTo>
                <a:lnTo>
                  <a:pt x="981668" y="401181"/>
                </a:lnTo>
                <a:lnTo>
                  <a:pt x="988332" y="447599"/>
                </a:lnTo>
                <a:lnTo>
                  <a:pt x="990599" y="495299"/>
                </a:lnTo>
                <a:lnTo>
                  <a:pt x="988332" y="543000"/>
                </a:lnTo>
                <a:lnTo>
                  <a:pt x="981668" y="589418"/>
                </a:lnTo>
                <a:lnTo>
                  <a:pt x="970816" y="634345"/>
                </a:lnTo>
                <a:lnTo>
                  <a:pt x="955982" y="677575"/>
                </a:lnTo>
                <a:lnTo>
                  <a:pt x="937375" y="718899"/>
                </a:lnTo>
                <a:lnTo>
                  <a:pt x="915202" y="758110"/>
                </a:lnTo>
                <a:lnTo>
                  <a:pt x="889670" y="795000"/>
                </a:lnTo>
                <a:lnTo>
                  <a:pt x="860988" y="829361"/>
                </a:lnTo>
                <a:lnTo>
                  <a:pt x="829361" y="860988"/>
                </a:lnTo>
                <a:lnTo>
                  <a:pt x="795000" y="889670"/>
                </a:lnTo>
                <a:lnTo>
                  <a:pt x="758110" y="915202"/>
                </a:lnTo>
                <a:lnTo>
                  <a:pt x="718899" y="937375"/>
                </a:lnTo>
                <a:lnTo>
                  <a:pt x="677575" y="955982"/>
                </a:lnTo>
                <a:lnTo>
                  <a:pt x="634345" y="970816"/>
                </a:lnTo>
                <a:lnTo>
                  <a:pt x="589418" y="981668"/>
                </a:lnTo>
                <a:lnTo>
                  <a:pt x="543000" y="988332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202E5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-171450" y="6283821"/>
            <a:ext cx="7981950" cy="4003675"/>
            <a:chOff x="-171450" y="6283821"/>
            <a:chExt cx="7981950" cy="4003675"/>
          </a:xfrm>
        </p:grpSpPr>
        <p:sp>
          <p:nvSpPr>
            <p:cNvPr id="4" name="object 4"/>
            <p:cNvSpPr/>
            <p:nvPr/>
          </p:nvSpPr>
          <p:spPr>
            <a:xfrm>
              <a:off x="890" y="6608694"/>
              <a:ext cx="7639050" cy="3678554"/>
            </a:xfrm>
            <a:custGeom>
              <a:avLst/>
              <a:gdLst/>
              <a:ahLst/>
              <a:cxnLst/>
              <a:rect l="l" t="t" r="r" b="b"/>
              <a:pathLst>
                <a:path w="7639050" h="3678554">
                  <a:moveTo>
                    <a:pt x="7639049" y="3678305"/>
                  </a:moveTo>
                  <a:lnTo>
                    <a:pt x="0" y="3678305"/>
                  </a:lnTo>
                  <a:lnTo>
                    <a:pt x="0" y="0"/>
                  </a:lnTo>
                  <a:lnTo>
                    <a:pt x="7639049" y="0"/>
                  </a:lnTo>
                  <a:lnTo>
                    <a:pt x="7639049" y="3678305"/>
                  </a:lnTo>
                  <a:close/>
                </a:path>
              </a:pathLst>
            </a:custGeom>
            <a:solidFill>
              <a:srgbClr val="202E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6455271"/>
              <a:ext cx="7639050" cy="40005"/>
            </a:xfrm>
            <a:custGeom>
              <a:avLst/>
              <a:gdLst/>
              <a:ahLst/>
              <a:cxnLst/>
              <a:rect l="l" t="t" r="r" b="b"/>
              <a:pathLst>
                <a:path w="7639050" h="40004">
                  <a:moveTo>
                    <a:pt x="0" y="39681"/>
                  </a:moveTo>
                  <a:lnTo>
                    <a:pt x="7638966" y="0"/>
                  </a:lnTo>
                </a:path>
              </a:pathLst>
            </a:custGeom>
            <a:ln w="342899">
              <a:solidFill>
                <a:srgbClr val="4FDEA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170324" y="2804650"/>
            <a:ext cx="7861300" cy="2343150"/>
            <a:chOff x="170324" y="2804650"/>
            <a:chExt cx="7861300" cy="234315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25759" y="2804650"/>
              <a:ext cx="5705474" cy="23431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324" y="2825440"/>
              <a:ext cx="2152649" cy="2152649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9144000" y="3173406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7599" y="988332"/>
                </a:lnTo>
                <a:lnTo>
                  <a:pt x="401181" y="981668"/>
                </a:lnTo>
                <a:lnTo>
                  <a:pt x="356254" y="970816"/>
                </a:lnTo>
                <a:lnTo>
                  <a:pt x="313024" y="955982"/>
                </a:lnTo>
                <a:lnTo>
                  <a:pt x="271700" y="937375"/>
                </a:lnTo>
                <a:lnTo>
                  <a:pt x="232489" y="915202"/>
                </a:lnTo>
                <a:lnTo>
                  <a:pt x="195599" y="889670"/>
                </a:lnTo>
                <a:lnTo>
                  <a:pt x="161237" y="860988"/>
                </a:lnTo>
                <a:lnTo>
                  <a:pt x="129611" y="829361"/>
                </a:lnTo>
                <a:lnTo>
                  <a:pt x="100929" y="795000"/>
                </a:lnTo>
                <a:lnTo>
                  <a:pt x="75397" y="758110"/>
                </a:lnTo>
                <a:lnTo>
                  <a:pt x="53224" y="718899"/>
                </a:lnTo>
                <a:lnTo>
                  <a:pt x="34616" y="677575"/>
                </a:lnTo>
                <a:lnTo>
                  <a:pt x="19783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299"/>
                </a:lnTo>
                <a:lnTo>
                  <a:pt x="2267" y="447599"/>
                </a:lnTo>
                <a:lnTo>
                  <a:pt x="8930" y="401181"/>
                </a:lnTo>
                <a:lnTo>
                  <a:pt x="19783" y="356254"/>
                </a:lnTo>
                <a:lnTo>
                  <a:pt x="34616" y="313024"/>
                </a:lnTo>
                <a:lnTo>
                  <a:pt x="53224" y="271700"/>
                </a:lnTo>
                <a:lnTo>
                  <a:pt x="75397" y="232489"/>
                </a:lnTo>
                <a:lnTo>
                  <a:pt x="100929" y="195599"/>
                </a:lnTo>
                <a:lnTo>
                  <a:pt x="129611" y="161237"/>
                </a:lnTo>
                <a:lnTo>
                  <a:pt x="161237" y="129611"/>
                </a:lnTo>
                <a:lnTo>
                  <a:pt x="195599" y="100929"/>
                </a:lnTo>
                <a:lnTo>
                  <a:pt x="232489" y="75397"/>
                </a:lnTo>
                <a:lnTo>
                  <a:pt x="271700" y="53224"/>
                </a:lnTo>
                <a:lnTo>
                  <a:pt x="313024" y="34616"/>
                </a:lnTo>
                <a:lnTo>
                  <a:pt x="356254" y="19783"/>
                </a:lnTo>
                <a:lnTo>
                  <a:pt x="401181" y="8930"/>
                </a:lnTo>
                <a:lnTo>
                  <a:pt x="447599" y="2267"/>
                </a:lnTo>
                <a:lnTo>
                  <a:pt x="495299" y="0"/>
                </a:lnTo>
                <a:lnTo>
                  <a:pt x="543000" y="2267"/>
                </a:lnTo>
                <a:lnTo>
                  <a:pt x="589418" y="8930"/>
                </a:lnTo>
                <a:lnTo>
                  <a:pt x="634345" y="19783"/>
                </a:lnTo>
                <a:lnTo>
                  <a:pt x="677575" y="34616"/>
                </a:lnTo>
                <a:lnTo>
                  <a:pt x="718899" y="53224"/>
                </a:lnTo>
                <a:lnTo>
                  <a:pt x="758110" y="75397"/>
                </a:lnTo>
                <a:lnTo>
                  <a:pt x="795000" y="100929"/>
                </a:lnTo>
                <a:lnTo>
                  <a:pt x="829361" y="129611"/>
                </a:lnTo>
                <a:lnTo>
                  <a:pt x="860988" y="161237"/>
                </a:lnTo>
                <a:lnTo>
                  <a:pt x="889670" y="195599"/>
                </a:lnTo>
                <a:lnTo>
                  <a:pt x="915202" y="232489"/>
                </a:lnTo>
                <a:lnTo>
                  <a:pt x="937375" y="271700"/>
                </a:lnTo>
                <a:lnTo>
                  <a:pt x="955982" y="313024"/>
                </a:lnTo>
                <a:lnTo>
                  <a:pt x="970816" y="356254"/>
                </a:lnTo>
                <a:lnTo>
                  <a:pt x="981668" y="401181"/>
                </a:lnTo>
                <a:lnTo>
                  <a:pt x="988332" y="447599"/>
                </a:lnTo>
                <a:lnTo>
                  <a:pt x="990599" y="495299"/>
                </a:lnTo>
                <a:lnTo>
                  <a:pt x="988332" y="543000"/>
                </a:lnTo>
                <a:lnTo>
                  <a:pt x="981668" y="589418"/>
                </a:lnTo>
                <a:lnTo>
                  <a:pt x="970816" y="634345"/>
                </a:lnTo>
                <a:lnTo>
                  <a:pt x="955982" y="677575"/>
                </a:lnTo>
                <a:lnTo>
                  <a:pt x="937375" y="718899"/>
                </a:lnTo>
                <a:lnTo>
                  <a:pt x="915202" y="758110"/>
                </a:lnTo>
                <a:lnTo>
                  <a:pt x="889670" y="795000"/>
                </a:lnTo>
                <a:lnTo>
                  <a:pt x="860988" y="829361"/>
                </a:lnTo>
                <a:lnTo>
                  <a:pt x="829361" y="860988"/>
                </a:lnTo>
                <a:lnTo>
                  <a:pt x="795000" y="889670"/>
                </a:lnTo>
                <a:lnTo>
                  <a:pt x="758110" y="915202"/>
                </a:lnTo>
                <a:lnTo>
                  <a:pt x="718899" y="937375"/>
                </a:lnTo>
                <a:lnTo>
                  <a:pt x="677575" y="955982"/>
                </a:lnTo>
                <a:lnTo>
                  <a:pt x="634345" y="970816"/>
                </a:lnTo>
                <a:lnTo>
                  <a:pt x="589418" y="981668"/>
                </a:lnTo>
                <a:lnTo>
                  <a:pt x="543000" y="988332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202E5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33379" y="5624512"/>
            <a:ext cx="8991599" cy="4052886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0337831" y="1043895"/>
            <a:ext cx="6953250" cy="1446530"/>
          </a:xfrm>
          <a:prstGeom prst="rect"/>
        </p:spPr>
        <p:txBody>
          <a:bodyPr wrap="square" lIns="0" tIns="44450" rIns="0" bIns="0" rtlCol="0" vert="horz">
            <a:spAutoFit/>
          </a:bodyPr>
          <a:lstStyle/>
          <a:p>
            <a:pPr marL="12700" marR="5080">
              <a:lnSpc>
                <a:spcPts val="3679"/>
              </a:lnSpc>
              <a:spcBef>
                <a:spcPts val="350"/>
              </a:spcBef>
            </a:pPr>
            <a:r>
              <a:rPr dirty="0" sz="3200" spc="-755">
                <a:latin typeface="Tahoma"/>
                <a:cs typeface="Tahoma"/>
              </a:rPr>
              <a:t>I</a:t>
            </a:r>
            <a:r>
              <a:rPr dirty="0" sz="3200" spc="-170">
                <a:latin typeface="Tahoma"/>
                <a:cs typeface="Tahoma"/>
              </a:rPr>
              <a:t>t</a:t>
            </a:r>
            <a:r>
              <a:rPr dirty="0" sz="3200" spc="-215">
                <a:latin typeface="Tahoma"/>
                <a:cs typeface="Tahoma"/>
              </a:rPr>
              <a:t> </a:t>
            </a:r>
            <a:r>
              <a:rPr dirty="0" sz="3200" spc="-240">
                <a:latin typeface="Tahoma"/>
                <a:cs typeface="Tahoma"/>
              </a:rPr>
              <a:t>i</a:t>
            </a:r>
            <a:r>
              <a:rPr dirty="0" sz="3200" spc="-55">
                <a:latin typeface="Tahoma"/>
                <a:cs typeface="Tahoma"/>
              </a:rPr>
              <a:t>s</a:t>
            </a:r>
            <a:r>
              <a:rPr dirty="0" sz="3200" spc="-215">
                <a:latin typeface="Tahoma"/>
                <a:cs typeface="Tahoma"/>
              </a:rPr>
              <a:t> </a:t>
            </a:r>
            <a:r>
              <a:rPr dirty="0" sz="3200" spc="-235">
                <a:latin typeface="Tahoma"/>
                <a:cs typeface="Tahoma"/>
              </a:rPr>
              <a:t>t</a:t>
            </a:r>
            <a:r>
              <a:rPr dirty="0" sz="3200" spc="-220">
                <a:latin typeface="Tahoma"/>
                <a:cs typeface="Tahoma"/>
              </a:rPr>
              <a:t>h</a:t>
            </a:r>
            <a:r>
              <a:rPr dirty="0" sz="3200" spc="-155">
                <a:latin typeface="Tahoma"/>
                <a:cs typeface="Tahoma"/>
              </a:rPr>
              <a:t>e</a:t>
            </a:r>
            <a:r>
              <a:rPr dirty="0" sz="3200" spc="-215">
                <a:latin typeface="Tahoma"/>
                <a:cs typeface="Tahoma"/>
              </a:rPr>
              <a:t> </a:t>
            </a:r>
            <a:r>
              <a:rPr dirty="0" sz="3200" spc="-275">
                <a:latin typeface="Tahoma"/>
                <a:cs typeface="Tahoma"/>
              </a:rPr>
              <a:t>m</a:t>
            </a:r>
            <a:r>
              <a:rPr dirty="0" sz="3200" spc="-185">
                <a:latin typeface="Tahoma"/>
                <a:cs typeface="Tahoma"/>
              </a:rPr>
              <a:t>o</a:t>
            </a:r>
            <a:r>
              <a:rPr dirty="0" sz="3200" spc="-120">
                <a:latin typeface="Tahoma"/>
                <a:cs typeface="Tahoma"/>
              </a:rPr>
              <a:t>s</a:t>
            </a:r>
            <a:r>
              <a:rPr dirty="0" sz="3200" spc="-170">
                <a:latin typeface="Tahoma"/>
                <a:cs typeface="Tahoma"/>
              </a:rPr>
              <a:t>t</a:t>
            </a:r>
            <a:r>
              <a:rPr dirty="0" sz="3200" spc="-215">
                <a:latin typeface="Tahoma"/>
                <a:cs typeface="Tahoma"/>
              </a:rPr>
              <a:t> </a:t>
            </a:r>
            <a:r>
              <a:rPr dirty="0" sz="3200" spc="-135">
                <a:latin typeface="Tahoma"/>
                <a:cs typeface="Tahoma"/>
              </a:rPr>
              <a:t>p</a:t>
            </a:r>
            <a:r>
              <a:rPr dirty="0" sz="3200" spc="-185">
                <a:latin typeface="Tahoma"/>
                <a:cs typeface="Tahoma"/>
              </a:rPr>
              <a:t>o</a:t>
            </a:r>
            <a:r>
              <a:rPr dirty="0" sz="3200" spc="-135">
                <a:latin typeface="Tahoma"/>
                <a:cs typeface="Tahoma"/>
              </a:rPr>
              <a:t>p</a:t>
            </a:r>
            <a:r>
              <a:rPr dirty="0" sz="3200" spc="-240">
                <a:latin typeface="Tahoma"/>
                <a:cs typeface="Tahoma"/>
              </a:rPr>
              <a:t>u</a:t>
            </a:r>
            <a:r>
              <a:rPr dirty="0" sz="3200" spc="-240">
                <a:latin typeface="Tahoma"/>
                <a:cs typeface="Tahoma"/>
              </a:rPr>
              <a:t>l</a:t>
            </a:r>
            <a:r>
              <a:rPr dirty="0" sz="3200" spc="-35">
                <a:latin typeface="Tahoma"/>
                <a:cs typeface="Tahoma"/>
              </a:rPr>
              <a:t>a</a:t>
            </a:r>
            <a:r>
              <a:rPr dirty="0" sz="3200" spc="-185">
                <a:latin typeface="Tahoma"/>
                <a:cs typeface="Tahoma"/>
              </a:rPr>
              <a:t>r</a:t>
            </a:r>
            <a:r>
              <a:rPr dirty="0" sz="3200" spc="-215">
                <a:latin typeface="Tahoma"/>
                <a:cs typeface="Tahoma"/>
              </a:rPr>
              <a:t> </a:t>
            </a:r>
            <a:r>
              <a:rPr dirty="0" sz="3200" spc="-204">
                <a:latin typeface="Tahoma"/>
                <a:cs typeface="Tahoma"/>
              </a:rPr>
              <a:t>v</a:t>
            </a:r>
            <a:r>
              <a:rPr dirty="0" sz="3200" spc="-220">
                <a:latin typeface="Tahoma"/>
                <a:cs typeface="Tahoma"/>
              </a:rPr>
              <a:t>e</a:t>
            </a:r>
            <a:r>
              <a:rPr dirty="0" sz="3200" spc="-250">
                <a:latin typeface="Tahoma"/>
                <a:cs typeface="Tahoma"/>
              </a:rPr>
              <a:t>r</a:t>
            </a:r>
            <a:r>
              <a:rPr dirty="0" sz="3200" spc="-120">
                <a:latin typeface="Tahoma"/>
                <a:cs typeface="Tahoma"/>
              </a:rPr>
              <a:t>s</a:t>
            </a:r>
            <a:r>
              <a:rPr dirty="0" sz="3200" spc="-240">
                <a:latin typeface="Tahoma"/>
                <a:cs typeface="Tahoma"/>
              </a:rPr>
              <a:t>i</a:t>
            </a:r>
            <a:r>
              <a:rPr dirty="0" sz="3200" spc="-185">
                <a:latin typeface="Tahoma"/>
                <a:cs typeface="Tahoma"/>
              </a:rPr>
              <a:t>o</a:t>
            </a:r>
            <a:r>
              <a:rPr dirty="0" sz="3200" spc="-155">
                <a:latin typeface="Tahoma"/>
                <a:cs typeface="Tahoma"/>
              </a:rPr>
              <a:t>n</a:t>
            </a:r>
            <a:r>
              <a:rPr dirty="0" sz="3200" spc="-215">
                <a:latin typeface="Tahoma"/>
                <a:cs typeface="Tahoma"/>
              </a:rPr>
              <a:t> </a:t>
            </a:r>
            <a:r>
              <a:rPr dirty="0" sz="3200" spc="-160">
                <a:latin typeface="Tahoma"/>
                <a:cs typeface="Tahoma"/>
              </a:rPr>
              <a:t>c</a:t>
            </a:r>
            <a:r>
              <a:rPr dirty="0" sz="3200" spc="-185">
                <a:latin typeface="Tahoma"/>
                <a:cs typeface="Tahoma"/>
              </a:rPr>
              <a:t>o</a:t>
            </a:r>
            <a:r>
              <a:rPr dirty="0" sz="3200" spc="-220">
                <a:latin typeface="Tahoma"/>
                <a:cs typeface="Tahoma"/>
              </a:rPr>
              <a:t>n</a:t>
            </a:r>
            <a:r>
              <a:rPr dirty="0" sz="3200" spc="-235">
                <a:latin typeface="Tahoma"/>
                <a:cs typeface="Tahoma"/>
              </a:rPr>
              <a:t>t</a:t>
            </a:r>
            <a:r>
              <a:rPr dirty="0" sz="3200" spc="-250">
                <a:latin typeface="Tahoma"/>
                <a:cs typeface="Tahoma"/>
              </a:rPr>
              <a:t>r</a:t>
            </a:r>
            <a:r>
              <a:rPr dirty="0" sz="3200" spc="-185">
                <a:latin typeface="Tahoma"/>
                <a:cs typeface="Tahoma"/>
              </a:rPr>
              <a:t>o</a:t>
            </a:r>
            <a:r>
              <a:rPr dirty="0" sz="3200" spc="-170">
                <a:latin typeface="Tahoma"/>
                <a:cs typeface="Tahoma"/>
              </a:rPr>
              <a:t>l  </a:t>
            </a:r>
            <a:r>
              <a:rPr dirty="0" sz="3200" spc="-120">
                <a:latin typeface="Tahoma"/>
                <a:cs typeface="Tahoma"/>
              </a:rPr>
              <a:t>s</a:t>
            </a:r>
            <a:r>
              <a:rPr dirty="0" sz="3200" spc="-195">
                <a:latin typeface="Tahoma"/>
                <a:cs typeface="Tahoma"/>
              </a:rPr>
              <a:t>y</a:t>
            </a:r>
            <a:r>
              <a:rPr dirty="0" sz="3200" spc="-120">
                <a:latin typeface="Tahoma"/>
                <a:cs typeface="Tahoma"/>
              </a:rPr>
              <a:t>s</a:t>
            </a:r>
            <a:r>
              <a:rPr dirty="0" sz="3200" spc="-235">
                <a:latin typeface="Tahoma"/>
                <a:cs typeface="Tahoma"/>
              </a:rPr>
              <a:t>t</a:t>
            </a:r>
            <a:r>
              <a:rPr dirty="0" sz="3200" spc="-220">
                <a:latin typeface="Tahoma"/>
                <a:cs typeface="Tahoma"/>
              </a:rPr>
              <a:t>e</a:t>
            </a:r>
            <a:r>
              <a:rPr dirty="0" sz="3200" spc="-275">
                <a:latin typeface="Tahoma"/>
                <a:cs typeface="Tahoma"/>
              </a:rPr>
              <a:t>m</a:t>
            </a:r>
            <a:r>
              <a:rPr dirty="0" sz="3200" spc="-235">
                <a:latin typeface="Tahoma"/>
                <a:cs typeface="Tahoma"/>
              </a:rPr>
              <a:t>,</a:t>
            </a:r>
            <a:r>
              <a:rPr dirty="0" sz="3200" spc="-215">
                <a:latin typeface="Tahoma"/>
                <a:cs typeface="Tahoma"/>
              </a:rPr>
              <a:t> </a:t>
            </a:r>
            <a:r>
              <a:rPr dirty="0" sz="3200" spc="-120">
                <a:latin typeface="Tahoma"/>
                <a:cs typeface="Tahoma"/>
              </a:rPr>
              <a:t>s</a:t>
            </a:r>
            <a:r>
              <a:rPr dirty="0" sz="3200" spc="-120">
                <a:latin typeface="Tahoma"/>
                <a:cs typeface="Tahoma"/>
              </a:rPr>
              <a:t>o</a:t>
            </a:r>
            <a:r>
              <a:rPr dirty="0" sz="3200" spc="-215">
                <a:latin typeface="Tahoma"/>
                <a:cs typeface="Tahoma"/>
              </a:rPr>
              <a:t> </a:t>
            </a:r>
            <a:r>
              <a:rPr dirty="0" sz="3200" spc="-110">
                <a:latin typeface="Tahoma"/>
                <a:cs typeface="Tahoma"/>
              </a:rPr>
              <a:t>w</a:t>
            </a:r>
            <a:r>
              <a:rPr dirty="0" sz="3200" spc="-155">
                <a:latin typeface="Tahoma"/>
                <a:cs typeface="Tahoma"/>
              </a:rPr>
              <a:t>e</a:t>
            </a:r>
            <a:r>
              <a:rPr dirty="0" sz="3200" spc="-215">
                <a:latin typeface="Tahoma"/>
                <a:cs typeface="Tahoma"/>
              </a:rPr>
              <a:t> </a:t>
            </a:r>
            <a:r>
              <a:rPr dirty="0" sz="3200" spc="-240">
                <a:latin typeface="Tahoma"/>
                <a:cs typeface="Tahoma"/>
              </a:rPr>
              <a:t>u</a:t>
            </a:r>
            <a:r>
              <a:rPr dirty="0" sz="3200" spc="-120">
                <a:latin typeface="Tahoma"/>
                <a:cs typeface="Tahoma"/>
              </a:rPr>
              <a:t>s</a:t>
            </a:r>
            <a:r>
              <a:rPr dirty="0" sz="3200" spc="-155">
                <a:latin typeface="Tahoma"/>
                <a:cs typeface="Tahoma"/>
              </a:rPr>
              <a:t>e</a:t>
            </a:r>
            <a:r>
              <a:rPr dirty="0" sz="3200" spc="-215">
                <a:latin typeface="Tahoma"/>
                <a:cs typeface="Tahoma"/>
              </a:rPr>
              <a:t> </a:t>
            </a:r>
            <a:r>
              <a:rPr dirty="0" sz="3200" spc="-240">
                <a:latin typeface="Tahoma"/>
                <a:cs typeface="Tahoma"/>
              </a:rPr>
              <a:t>i</a:t>
            </a:r>
            <a:r>
              <a:rPr dirty="0" sz="3200" spc="-155">
                <a:latin typeface="Tahoma"/>
                <a:cs typeface="Tahoma"/>
              </a:rPr>
              <a:t>n</a:t>
            </a:r>
            <a:r>
              <a:rPr dirty="0" sz="3200" spc="-215">
                <a:latin typeface="Tahoma"/>
                <a:cs typeface="Tahoma"/>
              </a:rPr>
              <a:t> </a:t>
            </a:r>
            <a:r>
              <a:rPr dirty="0" sz="3200" spc="-185">
                <a:latin typeface="Tahoma"/>
                <a:cs typeface="Tahoma"/>
              </a:rPr>
              <a:t>o</a:t>
            </a:r>
            <a:r>
              <a:rPr dirty="0" sz="3200" spc="-240">
                <a:latin typeface="Tahoma"/>
                <a:cs typeface="Tahoma"/>
              </a:rPr>
              <a:t>u</a:t>
            </a:r>
            <a:r>
              <a:rPr dirty="0" sz="3200" spc="-185">
                <a:latin typeface="Tahoma"/>
                <a:cs typeface="Tahoma"/>
              </a:rPr>
              <a:t>r</a:t>
            </a:r>
            <a:r>
              <a:rPr dirty="0" sz="3200" spc="-215">
                <a:latin typeface="Tahoma"/>
                <a:cs typeface="Tahoma"/>
              </a:rPr>
              <a:t> </a:t>
            </a:r>
            <a:r>
              <a:rPr dirty="0" sz="3200" spc="-135">
                <a:latin typeface="Tahoma"/>
                <a:cs typeface="Tahoma"/>
              </a:rPr>
              <a:t>d</a:t>
            </a:r>
            <a:r>
              <a:rPr dirty="0" sz="3200" spc="-220">
                <a:latin typeface="Tahoma"/>
                <a:cs typeface="Tahoma"/>
              </a:rPr>
              <a:t>e</a:t>
            </a:r>
            <a:r>
              <a:rPr dirty="0" sz="3200" spc="-204">
                <a:latin typeface="Tahoma"/>
                <a:cs typeface="Tahoma"/>
              </a:rPr>
              <a:t>v</a:t>
            </a:r>
            <a:r>
              <a:rPr dirty="0" sz="3200" spc="-220">
                <a:latin typeface="Tahoma"/>
                <a:cs typeface="Tahoma"/>
              </a:rPr>
              <a:t>e</a:t>
            </a:r>
            <a:r>
              <a:rPr dirty="0" sz="3200" spc="-240">
                <a:latin typeface="Tahoma"/>
                <a:cs typeface="Tahoma"/>
              </a:rPr>
              <a:t>l</a:t>
            </a:r>
            <a:r>
              <a:rPr dirty="0" sz="3200" spc="-185">
                <a:latin typeface="Tahoma"/>
                <a:cs typeface="Tahoma"/>
              </a:rPr>
              <a:t>o</a:t>
            </a:r>
            <a:r>
              <a:rPr dirty="0" sz="3200" spc="-135">
                <a:latin typeface="Tahoma"/>
                <a:cs typeface="Tahoma"/>
              </a:rPr>
              <a:t>p</a:t>
            </a:r>
            <a:r>
              <a:rPr dirty="0" sz="3200" spc="-275">
                <a:latin typeface="Tahoma"/>
                <a:cs typeface="Tahoma"/>
              </a:rPr>
              <a:t>m</a:t>
            </a:r>
            <a:r>
              <a:rPr dirty="0" sz="3200" spc="-220">
                <a:latin typeface="Tahoma"/>
                <a:cs typeface="Tahoma"/>
              </a:rPr>
              <a:t>e</a:t>
            </a:r>
            <a:r>
              <a:rPr dirty="0" sz="3200" spc="-220">
                <a:latin typeface="Tahoma"/>
                <a:cs typeface="Tahoma"/>
              </a:rPr>
              <a:t>n</a:t>
            </a:r>
            <a:r>
              <a:rPr dirty="0" sz="3200" spc="-135">
                <a:latin typeface="Tahoma"/>
                <a:cs typeface="Tahoma"/>
              </a:rPr>
              <a:t>t  </a:t>
            </a:r>
            <a:r>
              <a:rPr dirty="0" sz="3200" spc="-180">
                <a:latin typeface="Tahoma"/>
                <a:cs typeface="Tahoma"/>
              </a:rPr>
              <a:t>process.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0554" y="7550405"/>
            <a:ext cx="572135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705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7200" spc="38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7200" spc="715" b="1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7200" spc="-65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7200" spc="62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7200" spc="490" b="1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7200" spc="565" b="1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7200" spc="38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7200" spc="36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7200" spc="24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72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337831" y="3188602"/>
            <a:ext cx="6546215" cy="1446530"/>
          </a:xfrm>
          <a:prstGeom prst="rect">
            <a:avLst/>
          </a:prstGeom>
        </p:spPr>
        <p:txBody>
          <a:bodyPr wrap="square" lIns="0" tIns="44450" rIns="0" bIns="0" rtlCol="0" vert="horz">
            <a:spAutoFit/>
          </a:bodyPr>
          <a:lstStyle/>
          <a:p>
            <a:pPr marL="12700" marR="5080">
              <a:lnSpc>
                <a:spcPts val="3679"/>
              </a:lnSpc>
              <a:spcBef>
                <a:spcPts val="350"/>
              </a:spcBef>
            </a:pPr>
            <a:r>
              <a:rPr dirty="0" sz="3200" spc="215" b="1">
                <a:solidFill>
                  <a:srgbClr val="202E59"/>
                </a:solidFill>
                <a:latin typeface="Tahoma"/>
                <a:cs typeface="Tahoma"/>
              </a:rPr>
              <a:t>W</a:t>
            </a:r>
            <a:r>
              <a:rPr dirty="0" sz="3200" spc="-155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200" spc="-21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200" spc="-120" b="1">
                <a:solidFill>
                  <a:srgbClr val="202E59"/>
                </a:solidFill>
                <a:latin typeface="Tahoma"/>
                <a:cs typeface="Tahoma"/>
              </a:rPr>
              <a:t>s</a:t>
            </a:r>
            <a:r>
              <a:rPr dirty="0" sz="3200" spc="-240" b="1">
                <a:solidFill>
                  <a:srgbClr val="202E59"/>
                </a:solidFill>
                <a:latin typeface="Tahoma"/>
                <a:cs typeface="Tahoma"/>
              </a:rPr>
              <a:t>u</a:t>
            </a:r>
            <a:r>
              <a:rPr dirty="0" sz="3200" spc="-140" b="1">
                <a:solidFill>
                  <a:srgbClr val="202E59"/>
                </a:solidFill>
                <a:latin typeface="Tahoma"/>
                <a:cs typeface="Tahoma"/>
              </a:rPr>
              <a:t>b</a:t>
            </a:r>
            <a:r>
              <a:rPr dirty="0" sz="3200" spc="-275" b="1">
                <a:solidFill>
                  <a:srgbClr val="202E59"/>
                </a:solidFill>
                <a:latin typeface="Tahoma"/>
                <a:cs typeface="Tahoma"/>
              </a:rPr>
              <a:t>m</a:t>
            </a:r>
            <a:r>
              <a:rPr dirty="0" sz="3200" spc="-240" b="1">
                <a:solidFill>
                  <a:srgbClr val="202E59"/>
                </a:solidFill>
                <a:latin typeface="Tahoma"/>
                <a:cs typeface="Tahoma"/>
              </a:rPr>
              <a:t>i</a:t>
            </a:r>
            <a:r>
              <a:rPr dirty="0" sz="3200" spc="-235" b="1">
                <a:solidFill>
                  <a:srgbClr val="202E59"/>
                </a:solidFill>
                <a:latin typeface="Tahoma"/>
                <a:cs typeface="Tahoma"/>
              </a:rPr>
              <a:t>tt</a:t>
            </a:r>
            <a:r>
              <a:rPr dirty="0" sz="3200" spc="-220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200" spc="-70" b="1">
                <a:solidFill>
                  <a:srgbClr val="202E59"/>
                </a:solidFill>
                <a:latin typeface="Tahoma"/>
                <a:cs typeface="Tahoma"/>
              </a:rPr>
              <a:t>d</a:t>
            </a:r>
            <a:r>
              <a:rPr dirty="0" sz="3200" spc="-21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200" spc="-220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200" spc="-35" b="1">
                <a:solidFill>
                  <a:srgbClr val="202E59"/>
                </a:solidFill>
                <a:latin typeface="Tahoma"/>
                <a:cs typeface="Tahoma"/>
              </a:rPr>
              <a:t>a</a:t>
            </a:r>
            <a:r>
              <a:rPr dirty="0" sz="3200" spc="-160" b="1">
                <a:solidFill>
                  <a:srgbClr val="202E59"/>
                </a:solidFill>
                <a:latin typeface="Tahoma"/>
                <a:cs typeface="Tahoma"/>
              </a:rPr>
              <a:t>c</a:t>
            </a:r>
            <a:r>
              <a:rPr dirty="0" sz="3200" spc="-155" b="1">
                <a:solidFill>
                  <a:srgbClr val="202E59"/>
                </a:solidFill>
                <a:latin typeface="Tahoma"/>
                <a:cs typeface="Tahoma"/>
              </a:rPr>
              <a:t>h</a:t>
            </a:r>
            <a:r>
              <a:rPr dirty="0" sz="3200" spc="-21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200" spc="-185" b="1">
                <a:solidFill>
                  <a:srgbClr val="202E59"/>
                </a:solidFill>
                <a:latin typeface="Tahoma"/>
                <a:cs typeface="Tahoma"/>
              </a:rPr>
              <a:t>o</a:t>
            </a:r>
            <a:r>
              <a:rPr dirty="0" sz="3200" spc="-105" b="1">
                <a:solidFill>
                  <a:srgbClr val="202E59"/>
                </a:solidFill>
                <a:latin typeface="Tahoma"/>
                <a:cs typeface="Tahoma"/>
              </a:rPr>
              <a:t>f</a:t>
            </a:r>
            <a:r>
              <a:rPr dirty="0" sz="3200" spc="-21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200" spc="-235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200" spc="-220" b="1">
                <a:solidFill>
                  <a:srgbClr val="202E59"/>
                </a:solidFill>
                <a:latin typeface="Tahoma"/>
                <a:cs typeface="Tahoma"/>
              </a:rPr>
              <a:t>h</a:t>
            </a:r>
            <a:r>
              <a:rPr dirty="0" sz="3200" spc="-250" b="1">
                <a:solidFill>
                  <a:srgbClr val="202E59"/>
                </a:solidFill>
                <a:latin typeface="Tahoma"/>
                <a:cs typeface="Tahoma"/>
              </a:rPr>
              <a:t>r</a:t>
            </a:r>
            <a:r>
              <a:rPr dirty="0" sz="3200" spc="-220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200" spc="-155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200" spc="-21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200" spc="-135" b="1">
                <a:solidFill>
                  <a:srgbClr val="202E59"/>
                </a:solidFill>
                <a:latin typeface="Tahoma"/>
                <a:cs typeface="Tahoma"/>
              </a:rPr>
              <a:t>p</a:t>
            </a:r>
            <a:r>
              <a:rPr dirty="0" sz="3200" spc="-35" b="1">
                <a:solidFill>
                  <a:srgbClr val="202E59"/>
                </a:solidFill>
                <a:latin typeface="Tahoma"/>
                <a:cs typeface="Tahoma"/>
              </a:rPr>
              <a:t>a</a:t>
            </a:r>
            <a:r>
              <a:rPr dirty="0" sz="3200" spc="-250" b="1">
                <a:solidFill>
                  <a:srgbClr val="202E59"/>
                </a:solidFill>
                <a:latin typeface="Tahoma"/>
                <a:cs typeface="Tahoma"/>
              </a:rPr>
              <a:t>r</a:t>
            </a:r>
            <a:r>
              <a:rPr dirty="0" sz="3200" spc="-170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200" spc="-21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200" spc="-185" b="1">
                <a:solidFill>
                  <a:srgbClr val="202E59"/>
                </a:solidFill>
                <a:latin typeface="Tahoma"/>
                <a:cs typeface="Tahoma"/>
              </a:rPr>
              <a:t>o</a:t>
            </a:r>
            <a:r>
              <a:rPr dirty="0" sz="3200" spc="-100" b="1">
                <a:solidFill>
                  <a:srgbClr val="202E59"/>
                </a:solidFill>
                <a:latin typeface="Tahoma"/>
                <a:cs typeface="Tahoma"/>
              </a:rPr>
              <a:t>n  </a:t>
            </a:r>
            <a:r>
              <a:rPr dirty="0" sz="3200" spc="-240" b="1">
                <a:solidFill>
                  <a:srgbClr val="202E59"/>
                </a:solidFill>
                <a:latin typeface="Tahoma"/>
                <a:cs typeface="Tahoma"/>
              </a:rPr>
              <a:t>i</a:t>
            </a:r>
            <a:r>
              <a:rPr dirty="0" sz="3200" spc="-220" b="1">
                <a:solidFill>
                  <a:srgbClr val="202E59"/>
                </a:solidFill>
                <a:latin typeface="Tahoma"/>
                <a:cs typeface="Tahoma"/>
              </a:rPr>
              <a:t>n</a:t>
            </a:r>
            <a:r>
              <a:rPr dirty="0" sz="3200" spc="-135" b="1">
                <a:solidFill>
                  <a:srgbClr val="202E59"/>
                </a:solidFill>
                <a:latin typeface="Tahoma"/>
                <a:cs typeface="Tahoma"/>
              </a:rPr>
              <a:t>d</a:t>
            </a:r>
            <a:r>
              <a:rPr dirty="0" sz="3200" spc="-240" b="1">
                <a:solidFill>
                  <a:srgbClr val="202E59"/>
                </a:solidFill>
                <a:latin typeface="Tahoma"/>
                <a:cs typeface="Tahoma"/>
              </a:rPr>
              <a:t>i</a:t>
            </a:r>
            <a:r>
              <a:rPr dirty="0" sz="3200" spc="-204" b="1">
                <a:solidFill>
                  <a:srgbClr val="202E59"/>
                </a:solidFill>
                <a:latin typeface="Tahoma"/>
                <a:cs typeface="Tahoma"/>
              </a:rPr>
              <a:t>v</a:t>
            </a:r>
            <a:r>
              <a:rPr dirty="0" sz="3200" spc="-240" b="1">
                <a:solidFill>
                  <a:srgbClr val="202E59"/>
                </a:solidFill>
                <a:latin typeface="Tahoma"/>
                <a:cs typeface="Tahoma"/>
              </a:rPr>
              <a:t>i</a:t>
            </a:r>
            <a:r>
              <a:rPr dirty="0" sz="3200" spc="-135" b="1">
                <a:solidFill>
                  <a:srgbClr val="202E59"/>
                </a:solidFill>
                <a:latin typeface="Tahoma"/>
                <a:cs typeface="Tahoma"/>
              </a:rPr>
              <a:t>d</a:t>
            </a:r>
            <a:r>
              <a:rPr dirty="0" sz="3200" spc="-240" b="1">
                <a:solidFill>
                  <a:srgbClr val="202E59"/>
                </a:solidFill>
                <a:latin typeface="Tahoma"/>
                <a:cs typeface="Tahoma"/>
              </a:rPr>
              <a:t>u</a:t>
            </a:r>
            <a:r>
              <a:rPr dirty="0" sz="3200" spc="-35" b="1">
                <a:solidFill>
                  <a:srgbClr val="202E59"/>
                </a:solidFill>
                <a:latin typeface="Tahoma"/>
                <a:cs typeface="Tahoma"/>
              </a:rPr>
              <a:t>a</a:t>
            </a:r>
            <a:r>
              <a:rPr dirty="0" sz="3200" spc="-175" b="1">
                <a:solidFill>
                  <a:srgbClr val="202E59"/>
                </a:solidFill>
                <a:latin typeface="Tahoma"/>
                <a:cs typeface="Tahoma"/>
              </a:rPr>
              <a:t>l</a:t>
            </a:r>
            <a:r>
              <a:rPr dirty="0" sz="3200" spc="-21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200" spc="-250" b="1">
                <a:solidFill>
                  <a:srgbClr val="202E59"/>
                </a:solidFill>
                <a:latin typeface="Tahoma"/>
                <a:cs typeface="Tahoma"/>
              </a:rPr>
              <a:t>r</a:t>
            </a:r>
            <a:r>
              <a:rPr dirty="0" sz="3200" spc="-220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200" spc="-135" b="1">
                <a:solidFill>
                  <a:srgbClr val="202E59"/>
                </a:solidFill>
                <a:latin typeface="Tahoma"/>
                <a:cs typeface="Tahoma"/>
              </a:rPr>
              <a:t>p</a:t>
            </a:r>
            <a:r>
              <a:rPr dirty="0" sz="3200" spc="-185" b="1">
                <a:solidFill>
                  <a:srgbClr val="202E59"/>
                </a:solidFill>
                <a:latin typeface="Tahoma"/>
                <a:cs typeface="Tahoma"/>
              </a:rPr>
              <a:t>o</a:t>
            </a:r>
            <a:r>
              <a:rPr dirty="0" sz="3200" spc="-120" b="1">
                <a:solidFill>
                  <a:srgbClr val="202E59"/>
                </a:solidFill>
                <a:latin typeface="Tahoma"/>
                <a:cs typeface="Tahoma"/>
              </a:rPr>
              <a:t>s</a:t>
            </a:r>
            <a:r>
              <a:rPr dirty="0" sz="3200" spc="-240" b="1">
                <a:solidFill>
                  <a:srgbClr val="202E59"/>
                </a:solidFill>
                <a:latin typeface="Tahoma"/>
                <a:cs typeface="Tahoma"/>
              </a:rPr>
              <a:t>i</a:t>
            </a:r>
            <a:r>
              <a:rPr dirty="0" sz="3200" spc="-235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200" spc="-185" b="1">
                <a:solidFill>
                  <a:srgbClr val="202E59"/>
                </a:solidFill>
                <a:latin typeface="Tahoma"/>
                <a:cs typeface="Tahoma"/>
              </a:rPr>
              <a:t>o</a:t>
            </a:r>
            <a:r>
              <a:rPr dirty="0" sz="3200" spc="-250" b="1">
                <a:solidFill>
                  <a:srgbClr val="202E59"/>
                </a:solidFill>
                <a:latin typeface="Tahoma"/>
                <a:cs typeface="Tahoma"/>
              </a:rPr>
              <a:t>r</a:t>
            </a:r>
            <a:r>
              <a:rPr dirty="0" sz="3200" spc="-130" b="1">
                <a:solidFill>
                  <a:srgbClr val="202E59"/>
                </a:solidFill>
                <a:latin typeface="Tahoma"/>
                <a:cs typeface="Tahoma"/>
              </a:rPr>
              <a:t>y</a:t>
            </a:r>
            <a:r>
              <a:rPr dirty="0" sz="3200" spc="-21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200" spc="-235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200" spc="-120" b="1">
                <a:solidFill>
                  <a:srgbClr val="202E59"/>
                </a:solidFill>
                <a:latin typeface="Tahoma"/>
                <a:cs typeface="Tahoma"/>
              </a:rPr>
              <a:t>o</a:t>
            </a:r>
            <a:r>
              <a:rPr dirty="0" sz="3200" spc="-21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200" spc="-275" b="1">
                <a:solidFill>
                  <a:srgbClr val="202E59"/>
                </a:solidFill>
                <a:latin typeface="Tahoma"/>
                <a:cs typeface="Tahoma"/>
              </a:rPr>
              <a:t>m</a:t>
            </a:r>
            <a:r>
              <a:rPr dirty="0" sz="3200" spc="-35" b="1">
                <a:solidFill>
                  <a:srgbClr val="202E59"/>
                </a:solidFill>
                <a:latin typeface="Tahoma"/>
                <a:cs typeface="Tahoma"/>
              </a:rPr>
              <a:t>a</a:t>
            </a:r>
            <a:r>
              <a:rPr dirty="0" sz="3200" spc="-295" b="1">
                <a:solidFill>
                  <a:srgbClr val="202E59"/>
                </a:solidFill>
                <a:latin typeface="Tahoma"/>
                <a:cs typeface="Tahoma"/>
              </a:rPr>
              <a:t>k</a:t>
            </a:r>
            <a:r>
              <a:rPr dirty="0" sz="3200" spc="-155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200" spc="-21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200" spc="-235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200" spc="-220" b="1">
                <a:solidFill>
                  <a:srgbClr val="202E59"/>
                </a:solidFill>
                <a:latin typeface="Tahoma"/>
                <a:cs typeface="Tahoma"/>
              </a:rPr>
              <a:t>h</a:t>
            </a:r>
            <a:r>
              <a:rPr dirty="0" sz="3200" spc="-105" b="1">
                <a:solidFill>
                  <a:srgbClr val="202E59"/>
                </a:solidFill>
                <a:latin typeface="Tahoma"/>
                <a:cs typeface="Tahoma"/>
              </a:rPr>
              <a:t>e  </a:t>
            </a:r>
            <a:r>
              <a:rPr dirty="0" sz="3200" spc="-275" b="1">
                <a:solidFill>
                  <a:srgbClr val="202E59"/>
                </a:solidFill>
                <a:latin typeface="Tahoma"/>
                <a:cs typeface="Tahoma"/>
              </a:rPr>
              <a:t>m</a:t>
            </a:r>
            <a:r>
              <a:rPr dirty="0" sz="3200" spc="-220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200" spc="-250" b="1">
                <a:solidFill>
                  <a:srgbClr val="202E59"/>
                </a:solidFill>
                <a:latin typeface="Tahoma"/>
                <a:cs typeface="Tahoma"/>
              </a:rPr>
              <a:t>r</a:t>
            </a:r>
            <a:r>
              <a:rPr dirty="0" sz="3200" spc="-120" b="1">
                <a:solidFill>
                  <a:srgbClr val="202E59"/>
                </a:solidFill>
                <a:latin typeface="Tahoma"/>
                <a:cs typeface="Tahoma"/>
              </a:rPr>
              <a:t>g</a:t>
            </a:r>
            <a:r>
              <a:rPr dirty="0" sz="3200" spc="-240" b="1">
                <a:solidFill>
                  <a:srgbClr val="202E59"/>
                </a:solidFill>
                <a:latin typeface="Tahoma"/>
                <a:cs typeface="Tahoma"/>
              </a:rPr>
              <a:t>i</a:t>
            </a:r>
            <a:r>
              <a:rPr dirty="0" sz="3200" spc="-220" b="1">
                <a:solidFill>
                  <a:srgbClr val="202E59"/>
                </a:solidFill>
                <a:latin typeface="Tahoma"/>
                <a:cs typeface="Tahoma"/>
              </a:rPr>
              <a:t>n</a:t>
            </a:r>
            <a:r>
              <a:rPr dirty="0" sz="3200" spc="-55" b="1">
                <a:solidFill>
                  <a:srgbClr val="202E59"/>
                </a:solidFill>
                <a:latin typeface="Tahoma"/>
                <a:cs typeface="Tahoma"/>
              </a:rPr>
              <a:t>g</a:t>
            </a:r>
            <a:r>
              <a:rPr dirty="0" sz="3200" spc="-21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200" spc="-185" b="1">
                <a:solidFill>
                  <a:srgbClr val="202E59"/>
                </a:solidFill>
                <a:latin typeface="Tahoma"/>
                <a:cs typeface="Tahoma"/>
              </a:rPr>
              <a:t>o</a:t>
            </a:r>
            <a:r>
              <a:rPr dirty="0" sz="3200" spc="-105" b="1">
                <a:solidFill>
                  <a:srgbClr val="202E59"/>
                </a:solidFill>
                <a:latin typeface="Tahoma"/>
                <a:cs typeface="Tahoma"/>
              </a:rPr>
              <a:t>f</a:t>
            </a:r>
            <a:r>
              <a:rPr dirty="0" sz="3200" spc="-21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200" spc="-235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200" spc="-220" b="1">
                <a:solidFill>
                  <a:srgbClr val="202E59"/>
                </a:solidFill>
                <a:latin typeface="Tahoma"/>
                <a:cs typeface="Tahoma"/>
              </a:rPr>
              <a:t>h</a:t>
            </a:r>
            <a:r>
              <a:rPr dirty="0" sz="3200" spc="-155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200" spc="-21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200" spc="-160" b="1">
                <a:solidFill>
                  <a:srgbClr val="202E59"/>
                </a:solidFill>
                <a:latin typeface="Tahoma"/>
                <a:cs typeface="Tahoma"/>
              </a:rPr>
              <a:t>c</a:t>
            </a:r>
            <a:r>
              <a:rPr dirty="0" sz="3200" spc="-185" b="1">
                <a:solidFill>
                  <a:srgbClr val="202E59"/>
                </a:solidFill>
                <a:latin typeface="Tahoma"/>
                <a:cs typeface="Tahoma"/>
              </a:rPr>
              <a:t>o</a:t>
            </a:r>
            <a:r>
              <a:rPr dirty="0" sz="3200" spc="-135" b="1">
                <a:solidFill>
                  <a:srgbClr val="202E59"/>
                </a:solidFill>
                <a:latin typeface="Tahoma"/>
                <a:cs typeface="Tahoma"/>
              </a:rPr>
              <a:t>d</a:t>
            </a:r>
            <a:r>
              <a:rPr dirty="0" sz="3200" spc="-155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200" spc="-21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200" spc="-220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200" spc="-35" b="1">
                <a:solidFill>
                  <a:srgbClr val="202E59"/>
                </a:solidFill>
                <a:latin typeface="Tahoma"/>
                <a:cs typeface="Tahoma"/>
              </a:rPr>
              <a:t>a</a:t>
            </a:r>
            <a:r>
              <a:rPr dirty="0" sz="3200" spc="-120" b="1">
                <a:solidFill>
                  <a:srgbClr val="202E59"/>
                </a:solidFill>
                <a:latin typeface="Tahoma"/>
                <a:cs typeface="Tahoma"/>
              </a:rPr>
              <a:t>s</a:t>
            </a:r>
            <a:r>
              <a:rPr dirty="0" sz="3200" spc="-240" b="1">
                <a:solidFill>
                  <a:srgbClr val="202E59"/>
                </a:solidFill>
                <a:latin typeface="Tahoma"/>
                <a:cs typeface="Tahoma"/>
              </a:rPr>
              <a:t>i</a:t>
            </a:r>
            <a:r>
              <a:rPr dirty="0" sz="3200" spc="-220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200" spc="-250" b="1">
                <a:solidFill>
                  <a:srgbClr val="202E59"/>
                </a:solidFill>
                <a:latin typeface="Tahoma"/>
                <a:cs typeface="Tahoma"/>
              </a:rPr>
              <a:t>r</a:t>
            </a:r>
            <a:r>
              <a:rPr dirty="0" sz="3200" spc="-235" b="1">
                <a:solidFill>
                  <a:srgbClr val="202E59"/>
                </a:solidFill>
                <a:latin typeface="Tahoma"/>
                <a:cs typeface="Tahoma"/>
              </a:rPr>
              <a:t>.</a:t>
            </a:r>
            <a:endParaRPr sz="3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0" y="10287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7599" y="988332"/>
                </a:lnTo>
                <a:lnTo>
                  <a:pt x="401181" y="981668"/>
                </a:lnTo>
                <a:lnTo>
                  <a:pt x="356254" y="970816"/>
                </a:lnTo>
                <a:lnTo>
                  <a:pt x="313024" y="955982"/>
                </a:lnTo>
                <a:lnTo>
                  <a:pt x="271700" y="937375"/>
                </a:lnTo>
                <a:lnTo>
                  <a:pt x="232489" y="915202"/>
                </a:lnTo>
                <a:lnTo>
                  <a:pt x="195599" y="889670"/>
                </a:lnTo>
                <a:lnTo>
                  <a:pt x="161237" y="860988"/>
                </a:lnTo>
                <a:lnTo>
                  <a:pt x="129611" y="829361"/>
                </a:lnTo>
                <a:lnTo>
                  <a:pt x="100929" y="795000"/>
                </a:lnTo>
                <a:lnTo>
                  <a:pt x="75397" y="758110"/>
                </a:lnTo>
                <a:lnTo>
                  <a:pt x="53224" y="718899"/>
                </a:lnTo>
                <a:lnTo>
                  <a:pt x="34616" y="677575"/>
                </a:lnTo>
                <a:lnTo>
                  <a:pt x="19783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299"/>
                </a:lnTo>
                <a:lnTo>
                  <a:pt x="2267" y="447599"/>
                </a:lnTo>
                <a:lnTo>
                  <a:pt x="8930" y="401181"/>
                </a:lnTo>
                <a:lnTo>
                  <a:pt x="19783" y="356254"/>
                </a:lnTo>
                <a:lnTo>
                  <a:pt x="34616" y="313024"/>
                </a:lnTo>
                <a:lnTo>
                  <a:pt x="53224" y="271700"/>
                </a:lnTo>
                <a:lnTo>
                  <a:pt x="75397" y="232489"/>
                </a:lnTo>
                <a:lnTo>
                  <a:pt x="100929" y="195599"/>
                </a:lnTo>
                <a:lnTo>
                  <a:pt x="129611" y="161237"/>
                </a:lnTo>
                <a:lnTo>
                  <a:pt x="161237" y="129611"/>
                </a:lnTo>
                <a:lnTo>
                  <a:pt x="195599" y="100929"/>
                </a:lnTo>
                <a:lnTo>
                  <a:pt x="232489" y="75397"/>
                </a:lnTo>
                <a:lnTo>
                  <a:pt x="271700" y="53224"/>
                </a:lnTo>
                <a:lnTo>
                  <a:pt x="313024" y="34616"/>
                </a:lnTo>
                <a:lnTo>
                  <a:pt x="356254" y="19783"/>
                </a:lnTo>
                <a:lnTo>
                  <a:pt x="401181" y="8930"/>
                </a:lnTo>
                <a:lnTo>
                  <a:pt x="447599" y="2267"/>
                </a:lnTo>
                <a:lnTo>
                  <a:pt x="495299" y="0"/>
                </a:lnTo>
                <a:lnTo>
                  <a:pt x="543000" y="2267"/>
                </a:lnTo>
                <a:lnTo>
                  <a:pt x="589418" y="8930"/>
                </a:lnTo>
                <a:lnTo>
                  <a:pt x="634345" y="19783"/>
                </a:lnTo>
                <a:lnTo>
                  <a:pt x="677575" y="34616"/>
                </a:lnTo>
                <a:lnTo>
                  <a:pt x="718899" y="53224"/>
                </a:lnTo>
                <a:lnTo>
                  <a:pt x="758110" y="75397"/>
                </a:lnTo>
                <a:lnTo>
                  <a:pt x="795000" y="100929"/>
                </a:lnTo>
                <a:lnTo>
                  <a:pt x="829361" y="129611"/>
                </a:lnTo>
                <a:lnTo>
                  <a:pt x="860988" y="161237"/>
                </a:lnTo>
                <a:lnTo>
                  <a:pt x="889670" y="195599"/>
                </a:lnTo>
                <a:lnTo>
                  <a:pt x="915202" y="232489"/>
                </a:lnTo>
                <a:lnTo>
                  <a:pt x="937375" y="271700"/>
                </a:lnTo>
                <a:lnTo>
                  <a:pt x="955982" y="313024"/>
                </a:lnTo>
                <a:lnTo>
                  <a:pt x="970816" y="356254"/>
                </a:lnTo>
                <a:lnTo>
                  <a:pt x="981668" y="401181"/>
                </a:lnTo>
                <a:lnTo>
                  <a:pt x="988332" y="447599"/>
                </a:lnTo>
                <a:lnTo>
                  <a:pt x="990599" y="495299"/>
                </a:lnTo>
                <a:lnTo>
                  <a:pt x="988332" y="543000"/>
                </a:lnTo>
                <a:lnTo>
                  <a:pt x="981668" y="589418"/>
                </a:lnTo>
                <a:lnTo>
                  <a:pt x="970816" y="634345"/>
                </a:lnTo>
                <a:lnTo>
                  <a:pt x="955982" y="677575"/>
                </a:lnTo>
                <a:lnTo>
                  <a:pt x="937375" y="718899"/>
                </a:lnTo>
                <a:lnTo>
                  <a:pt x="915202" y="758110"/>
                </a:lnTo>
                <a:lnTo>
                  <a:pt x="889670" y="795000"/>
                </a:lnTo>
                <a:lnTo>
                  <a:pt x="860988" y="829361"/>
                </a:lnTo>
                <a:lnTo>
                  <a:pt x="829361" y="860988"/>
                </a:lnTo>
                <a:lnTo>
                  <a:pt x="795000" y="889670"/>
                </a:lnTo>
                <a:lnTo>
                  <a:pt x="758110" y="915202"/>
                </a:lnTo>
                <a:lnTo>
                  <a:pt x="718899" y="937375"/>
                </a:lnTo>
                <a:lnTo>
                  <a:pt x="677575" y="955982"/>
                </a:lnTo>
                <a:lnTo>
                  <a:pt x="634345" y="970816"/>
                </a:lnTo>
                <a:lnTo>
                  <a:pt x="589418" y="981668"/>
                </a:lnTo>
                <a:lnTo>
                  <a:pt x="543000" y="988332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202E5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-171450" y="6283821"/>
            <a:ext cx="7981950" cy="4003675"/>
            <a:chOff x="-171450" y="6283821"/>
            <a:chExt cx="7981950" cy="4003675"/>
          </a:xfrm>
        </p:grpSpPr>
        <p:sp>
          <p:nvSpPr>
            <p:cNvPr id="4" name="object 4"/>
            <p:cNvSpPr/>
            <p:nvPr/>
          </p:nvSpPr>
          <p:spPr>
            <a:xfrm>
              <a:off x="890" y="6608695"/>
              <a:ext cx="7639050" cy="3678554"/>
            </a:xfrm>
            <a:custGeom>
              <a:avLst/>
              <a:gdLst/>
              <a:ahLst/>
              <a:cxnLst/>
              <a:rect l="l" t="t" r="r" b="b"/>
              <a:pathLst>
                <a:path w="7639050" h="3678554">
                  <a:moveTo>
                    <a:pt x="7639049" y="3678304"/>
                  </a:moveTo>
                  <a:lnTo>
                    <a:pt x="0" y="3678304"/>
                  </a:lnTo>
                  <a:lnTo>
                    <a:pt x="0" y="0"/>
                  </a:lnTo>
                  <a:lnTo>
                    <a:pt x="7639049" y="0"/>
                  </a:lnTo>
                  <a:lnTo>
                    <a:pt x="7639049" y="3678304"/>
                  </a:lnTo>
                  <a:close/>
                </a:path>
              </a:pathLst>
            </a:custGeom>
            <a:solidFill>
              <a:srgbClr val="202E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6455271"/>
              <a:ext cx="7639050" cy="40005"/>
            </a:xfrm>
            <a:custGeom>
              <a:avLst/>
              <a:gdLst/>
              <a:ahLst/>
              <a:cxnLst/>
              <a:rect l="l" t="t" r="r" b="b"/>
              <a:pathLst>
                <a:path w="7639050" h="40004">
                  <a:moveTo>
                    <a:pt x="0" y="39681"/>
                  </a:moveTo>
                  <a:lnTo>
                    <a:pt x="7638966" y="0"/>
                  </a:lnTo>
                </a:path>
              </a:pathLst>
            </a:custGeom>
            <a:ln w="342899">
              <a:solidFill>
                <a:srgbClr val="4FDEA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170324" y="2804650"/>
            <a:ext cx="7861300" cy="2343150"/>
            <a:chOff x="170324" y="2804650"/>
            <a:chExt cx="7861300" cy="234315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25759" y="2804650"/>
              <a:ext cx="5705474" cy="23431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324" y="2825441"/>
              <a:ext cx="2152649" cy="2152649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9144000" y="3173406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7599" y="988332"/>
                </a:lnTo>
                <a:lnTo>
                  <a:pt x="401181" y="981668"/>
                </a:lnTo>
                <a:lnTo>
                  <a:pt x="356254" y="970816"/>
                </a:lnTo>
                <a:lnTo>
                  <a:pt x="313024" y="955982"/>
                </a:lnTo>
                <a:lnTo>
                  <a:pt x="271700" y="937375"/>
                </a:lnTo>
                <a:lnTo>
                  <a:pt x="232489" y="915202"/>
                </a:lnTo>
                <a:lnTo>
                  <a:pt x="195599" y="889670"/>
                </a:lnTo>
                <a:lnTo>
                  <a:pt x="161237" y="860988"/>
                </a:lnTo>
                <a:lnTo>
                  <a:pt x="129611" y="829361"/>
                </a:lnTo>
                <a:lnTo>
                  <a:pt x="100929" y="795000"/>
                </a:lnTo>
                <a:lnTo>
                  <a:pt x="75397" y="758110"/>
                </a:lnTo>
                <a:lnTo>
                  <a:pt x="53224" y="718899"/>
                </a:lnTo>
                <a:lnTo>
                  <a:pt x="34616" y="677575"/>
                </a:lnTo>
                <a:lnTo>
                  <a:pt x="19783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299"/>
                </a:lnTo>
                <a:lnTo>
                  <a:pt x="2267" y="447599"/>
                </a:lnTo>
                <a:lnTo>
                  <a:pt x="8930" y="401181"/>
                </a:lnTo>
                <a:lnTo>
                  <a:pt x="19783" y="356254"/>
                </a:lnTo>
                <a:lnTo>
                  <a:pt x="34616" y="313024"/>
                </a:lnTo>
                <a:lnTo>
                  <a:pt x="53224" y="271700"/>
                </a:lnTo>
                <a:lnTo>
                  <a:pt x="75397" y="232489"/>
                </a:lnTo>
                <a:lnTo>
                  <a:pt x="100929" y="195599"/>
                </a:lnTo>
                <a:lnTo>
                  <a:pt x="129611" y="161237"/>
                </a:lnTo>
                <a:lnTo>
                  <a:pt x="161237" y="129611"/>
                </a:lnTo>
                <a:lnTo>
                  <a:pt x="195599" y="100929"/>
                </a:lnTo>
                <a:lnTo>
                  <a:pt x="232489" y="75397"/>
                </a:lnTo>
                <a:lnTo>
                  <a:pt x="271700" y="53224"/>
                </a:lnTo>
                <a:lnTo>
                  <a:pt x="313024" y="34616"/>
                </a:lnTo>
                <a:lnTo>
                  <a:pt x="356254" y="19783"/>
                </a:lnTo>
                <a:lnTo>
                  <a:pt x="401181" y="8930"/>
                </a:lnTo>
                <a:lnTo>
                  <a:pt x="447599" y="2267"/>
                </a:lnTo>
                <a:lnTo>
                  <a:pt x="495299" y="0"/>
                </a:lnTo>
                <a:lnTo>
                  <a:pt x="543000" y="2267"/>
                </a:lnTo>
                <a:lnTo>
                  <a:pt x="589418" y="8930"/>
                </a:lnTo>
                <a:lnTo>
                  <a:pt x="634345" y="19783"/>
                </a:lnTo>
                <a:lnTo>
                  <a:pt x="677575" y="34616"/>
                </a:lnTo>
                <a:lnTo>
                  <a:pt x="718899" y="53224"/>
                </a:lnTo>
                <a:lnTo>
                  <a:pt x="758110" y="75397"/>
                </a:lnTo>
                <a:lnTo>
                  <a:pt x="795000" y="100929"/>
                </a:lnTo>
                <a:lnTo>
                  <a:pt x="829361" y="129611"/>
                </a:lnTo>
                <a:lnTo>
                  <a:pt x="860988" y="161237"/>
                </a:lnTo>
                <a:lnTo>
                  <a:pt x="889670" y="195599"/>
                </a:lnTo>
                <a:lnTo>
                  <a:pt x="915202" y="232489"/>
                </a:lnTo>
                <a:lnTo>
                  <a:pt x="937375" y="271700"/>
                </a:lnTo>
                <a:lnTo>
                  <a:pt x="955982" y="313024"/>
                </a:lnTo>
                <a:lnTo>
                  <a:pt x="970816" y="356254"/>
                </a:lnTo>
                <a:lnTo>
                  <a:pt x="981668" y="401181"/>
                </a:lnTo>
                <a:lnTo>
                  <a:pt x="988332" y="447599"/>
                </a:lnTo>
                <a:lnTo>
                  <a:pt x="990599" y="495299"/>
                </a:lnTo>
                <a:lnTo>
                  <a:pt x="988332" y="543000"/>
                </a:lnTo>
                <a:lnTo>
                  <a:pt x="981668" y="589418"/>
                </a:lnTo>
                <a:lnTo>
                  <a:pt x="970816" y="634345"/>
                </a:lnTo>
                <a:lnTo>
                  <a:pt x="955982" y="677575"/>
                </a:lnTo>
                <a:lnTo>
                  <a:pt x="937375" y="718899"/>
                </a:lnTo>
                <a:lnTo>
                  <a:pt x="915202" y="758110"/>
                </a:lnTo>
                <a:lnTo>
                  <a:pt x="889670" y="795000"/>
                </a:lnTo>
                <a:lnTo>
                  <a:pt x="860988" y="829361"/>
                </a:lnTo>
                <a:lnTo>
                  <a:pt x="829361" y="860988"/>
                </a:lnTo>
                <a:lnTo>
                  <a:pt x="795000" y="889670"/>
                </a:lnTo>
                <a:lnTo>
                  <a:pt x="758110" y="915202"/>
                </a:lnTo>
                <a:lnTo>
                  <a:pt x="718899" y="937375"/>
                </a:lnTo>
                <a:lnTo>
                  <a:pt x="677575" y="955982"/>
                </a:lnTo>
                <a:lnTo>
                  <a:pt x="634345" y="970816"/>
                </a:lnTo>
                <a:lnTo>
                  <a:pt x="589418" y="981668"/>
                </a:lnTo>
                <a:lnTo>
                  <a:pt x="543000" y="988332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202E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337831" y="1043895"/>
            <a:ext cx="5581015" cy="979805"/>
          </a:xfrm>
          <a:prstGeom prst="rect"/>
        </p:spPr>
        <p:txBody>
          <a:bodyPr wrap="square" lIns="0" tIns="45085" rIns="0" bIns="0" rtlCol="0" vert="horz">
            <a:spAutoFit/>
          </a:bodyPr>
          <a:lstStyle/>
          <a:p>
            <a:pPr marL="12700" marR="5080">
              <a:lnSpc>
                <a:spcPts val="3679"/>
              </a:lnSpc>
              <a:spcBef>
                <a:spcPts val="355"/>
              </a:spcBef>
            </a:pPr>
            <a:r>
              <a:rPr dirty="0" sz="3200" spc="114">
                <a:latin typeface="Tahoma"/>
                <a:cs typeface="Tahoma"/>
              </a:rPr>
              <a:t>A</a:t>
            </a:r>
            <a:r>
              <a:rPr dirty="0" sz="3200" spc="-240">
                <a:latin typeface="Tahoma"/>
                <a:cs typeface="Tahoma"/>
              </a:rPr>
              <a:t>l</a:t>
            </a:r>
            <a:r>
              <a:rPr dirty="0" sz="3200" spc="-120">
                <a:latin typeface="Tahoma"/>
                <a:cs typeface="Tahoma"/>
              </a:rPr>
              <a:t>s</a:t>
            </a:r>
            <a:r>
              <a:rPr dirty="0" sz="3200" spc="-120">
                <a:latin typeface="Tahoma"/>
                <a:cs typeface="Tahoma"/>
              </a:rPr>
              <a:t>o</a:t>
            </a:r>
            <a:r>
              <a:rPr dirty="0" sz="3200" spc="-215">
                <a:latin typeface="Tahoma"/>
                <a:cs typeface="Tahoma"/>
              </a:rPr>
              <a:t> </a:t>
            </a:r>
            <a:r>
              <a:rPr dirty="0" sz="3200" spc="-110">
                <a:latin typeface="Tahoma"/>
                <a:cs typeface="Tahoma"/>
              </a:rPr>
              <a:t>w</a:t>
            </a:r>
            <a:r>
              <a:rPr dirty="0" sz="3200" spc="-155">
                <a:latin typeface="Tahoma"/>
                <a:cs typeface="Tahoma"/>
              </a:rPr>
              <a:t>e</a:t>
            </a:r>
            <a:r>
              <a:rPr dirty="0" sz="3200" spc="-215">
                <a:latin typeface="Tahoma"/>
                <a:cs typeface="Tahoma"/>
              </a:rPr>
              <a:t> </a:t>
            </a:r>
            <a:r>
              <a:rPr dirty="0" sz="3200" spc="-240">
                <a:latin typeface="Tahoma"/>
                <a:cs typeface="Tahoma"/>
              </a:rPr>
              <a:t>u</a:t>
            </a:r>
            <a:r>
              <a:rPr dirty="0" sz="3200" spc="-120">
                <a:latin typeface="Tahoma"/>
                <a:cs typeface="Tahoma"/>
              </a:rPr>
              <a:t>s</a:t>
            </a:r>
            <a:r>
              <a:rPr dirty="0" sz="3200" spc="-155">
                <a:latin typeface="Tahoma"/>
                <a:cs typeface="Tahoma"/>
              </a:rPr>
              <a:t>e</a:t>
            </a:r>
            <a:r>
              <a:rPr dirty="0" sz="3200" spc="-215">
                <a:latin typeface="Tahoma"/>
                <a:cs typeface="Tahoma"/>
              </a:rPr>
              <a:t> </a:t>
            </a:r>
            <a:r>
              <a:rPr dirty="0" sz="3200" spc="-100">
                <a:latin typeface="Tahoma"/>
                <a:cs typeface="Tahoma"/>
              </a:rPr>
              <a:t>G</a:t>
            </a:r>
            <a:r>
              <a:rPr dirty="0" sz="3200" spc="-240">
                <a:latin typeface="Tahoma"/>
                <a:cs typeface="Tahoma"/>
              </a:rPr>
              <a:t>i</a:t>
            </a:r>
            <a:r>
              <a:rPr dirty="0" sz="3200" spc="-235">
                <a:latin typeface="Tahoma"/>
                <a:cs typeface="Tahoma"/>
              </a:rPr>
              <a:t>t</a:t>
            </a:r>
            <a:r>
              <a:rPr dirty="0" sz="3200" spc="-50">
                <a:latin typeface="Tahoma"/>
                <a:cs typeface="Tahoma"/>
              </a:rPr>
              <a:t>H</a:t>
            </a:r>
            <a:r>
              <a:rPr dirty="0" sz="3200" spc="-240">
                <a:latin typeface="Tahoma"/>
                <a:cs typeface="Tahoma"/>
              </a:rPr>
              <a:t>u</a:t>
            </a:r>
            <a:r>
              <a:rPr dirty="0" sz="3200" spc="-75">
                <a:latin typeface="Tahoma"/>
                <a:cs typeface="Tahoma"/>
              </a:rPr>
              <a:t>b</a:t>
            </a:r>
            <a:r>
              <a:rPr dirty="0" sz="3200" spc="-215">
                <a:latin typeface="Tahoma"/>
                <a:cs typeface="Tahoma"/>
              </a:rPr>
              <a:t> </a:t>
            </a:r>
            <a:r>
              <a:rPr dirty="0" sz="3200" spc="114">
                <a:latin typeface="Tahoma"/>
                <a:cs typeface="Tahoma"/>
              </a:rPr>
              <a:t>A</a:t>
            </a:r>
            <a:r>
              <a:rPr dirty="0" sz="3200" spc="-160">
                <a:latin typeface="Tahoma"/>
                <a:cs typeface="Tahoma"/>
              </a:rPr>
              <a:t>c</a:t>
            </a:r>
            <a:r>
              <a:rPr dirty="0" sz="3200" spc="-235">
                <a:latin typeface="Tahoma"/>
                <a:cs typeface="Tahoma"/>
              </a:rPr>
              <a:t>t</a:t>
            </a:r>
            <a:r>
              <a:rPr dirty="0" sz="3200" spc="-240">
                <a:latin typeface="Tahoma"/>
                <a:cs typeface="Tahoma"/>
              </a:rPr>
              <a:t>i</a:t>
            </a:r>
            <a:r>
              <a:rPr dirty="0" sz="3200" spc="-185">
                <a:latin typeface="Tahoma"/>
                <a:cs typeface="Tahoma"/>
              </a:rPr>
              <a:t>o</a:t>
            </a:r>
            <a:r>
              <a:rPr dirty="0" sz="3200" spc="-220">
                <a:latin typeface="Tahoma"/>
                <a:cs typeface="Tahoma"/>
              </a:rPr>
              <a:t>n</a:t>
            </a:r>
            <a:r>
              <a:rPr dirty="0" sz="3200" spc="-55">
                <a:latin typeface="Tahoma"/>
                <a:cs typeface="Tahoma"/>
              </a:rPr>
              <a:t>s</a:t>
            </a:r>
            <a:r>
              <a:rPr dirty="0" sz="3200" spc="-215">
                <a:latin typeface="Tahoma"/>
                <a:cs typeface="Tahoma"/>
              </a:rPr>
              <a:t> </a:t>
            </a:r>
            <a:r>
              <a:rPr dirty="0" sz="3200" spc="-235">
                <a:latin typeface="Tahoma"/>
                <a:cs typeface="Tahoma"/>
              </a:rPr>
              <a:t>t</a:t>
            </a:r>
            <a:r>
              <a:rPr dirty="0" sz="3200" spc="-80">
                <a:latin typeface="Tahoma"/>
                <a:cs typeface="Tahoma"/>
              </a:rPr>
              <a:t>o  </a:t>
            </a:r>
            <a:r>
              <a:rPr dirty="0" sz="3200" spc="-240">
                <a:latin typeface="Tahoma"/>
                <a:cs typeface="Tahoma"/>
              </a:rPr>
              <a:t>i</a:t>
            </a:r>
            <a:r>
              <a:rPr dirty="0" sz="3200" spc="-275">
                <a:latin typeface="Tahoma"/>
                <a:cs typeface="Tahoma"/>
              </a:rPr>
              <a:t>m</a:t>
            </a:r>
            <a:r>
              <a:rPr dirty="0" sz="3200" spc="-135">
                <a:latin typeface="Tahoma"/>
                <a:cs typeface="Tahoma"/>
              </a:rPr>
              <a:t>p</a:t>
            </a:r>
            <a:r>
              <a:rPr dirty="0" sz="3200" spc="-240">
                <a:latin typeface="Tahoma"/>
                <a:cs typeface="Tahoma"/>
              </a:rPr>
              <a:t>l</a:t>
            </a:r>
            <a:r>
              <a:rPr dirty="0" sz="3200" spc="-220">
                <a:latin typeface="Tahoma"/>
                <a:cs typeface="Tahoma"/>
              </a:rPr>
              <a:t>e</a:t>
            </a:r>
            <a:r>
              <a:rPr dirty="0" sz="3200" spc="-275">
                <a:latin typeface="Tahoma"/>
                <a:cs typeface="Tahoma"/>
              </a:rPr>
              <a:t>m</a:t>
            </a:r>
            <a:r>
              <a:rPr dirty="0" sz="3200" spc="-220">
                <a:latin typeface="Tahoma"/>
                <a:cs typeface="Tahoma"/>
              </a:rPr>
              <a:t>e</a:t>
            </a:r>
            <a:r>
              <a:rPr dirty="0" sz="3200" spc="-220">
                <a:latin typeface="Tahoma"/>
                <a:cs typeface="Tahoma"/>
              </a:rPr>
              <a:t>n</a:t>
            </a:r>
            <a:r>
              <a:rPr dirty="0" sz="3200" spc="-170">
                <a:latin typeface="Tahoma"/>
                <a:cs typeface="Tahoma"/>
              </a:rPr>
              <a:t>t</a:t>
            </a:r>
            <a:r>
              <a:rPr dirty="0" sz="3200" spc="-215">
                <a:latin typeface="Tahoma"/>
                <a:cs typeface="Tahoma"/>
              </a:rPr>
              <a:t> </a:t>
            </a:r>
            <a:r>
              <a:rPr dirty="0" sz="3200" spc="-15">
                <a:latin typeface="Tahoma"/>
                <a:cs typeface="Tahoma"/>
              </a:rPr>
              <a:t>C</a:t>
            </a:r>
            <a:r>
              <a:rPr dirty="0" sz="3200" spc="-755">
                <a:latin typeface="Tahoma"/>
                <a:cs typeface="Tahoma"/>
              </a:rPr>
              <a:t>I</a:t>
            </a:r>
            <a:r>
              <a:rPr dirty="0" sz="3200" spc="-960">
                <a:latin typeface="Tahoma"/>
                <a:cs typeface="Tahoma"/>
              </a:rPr>
              <a:t>\</a:t>
            </a:r>
            <a:r>
              <a:rPr dirty="0" sz="3200" spc="-15">
                <a:latin typeface="Tahoma"/>
                <a:cs typeface="Tahoma"/>
              </a:rPr>
              <a:t>C</a:t>
            </a:r>
            <a:r>
              <a:rPr dirty="0" sz="3200" spc="-15">
                <a:latin typeface="Tahoma"/>
                <a:cs typeface="Tahoma"/>
              </a:rPr>
              <a:t>D</a:t>
            </a:r>
            <a:r>
              <a:rPr dirty="0" sz="3200" spc="-215">
                <a:latin typeface="Tahoma"/>
                <a:cs typeface="Tahoma"/>
              </a:rPr>
              <a:t> </a:t>
            </a:r>
            <a:r>
              <a:rPr dirty="0" sz="3200" spc="-135">
                <a:latin typeface="Tahoma"/>
                <a:cs typeface="Tahoma"/>
              </a:rPr>
              <a:t>p</a:t>
            </a:r>
            <a:r>
              <a:rPr dirty="0" sz="3200" spc="-240">
                <a:latin typeface="Tahoma"/>
                <a:cs typeface="Tahoma"/>
              </a:rPr>
              <a:t>i</a:t>
            </a:r>
            <a:r>
              <a:rPr dirty="0" sz="3200" spc="-135">
                <a:latin typeface="Tahoma"/>
                <a:cs typeface="Tahoma"/>
              </a:rPr>
              <a:t>p</a:t>
            </a:r>
            <a:r>
              <a:rPr dirty="0" sz="3200" spc="-220">
                <a:latin typeface="Tahoma"/>
                <a:cs typeface="Tahoma"/>
              </a:rPr>
              <a:t>e</a:t>
            </a:r>
            <a:r>
              <a:rPr dirty="0" sz="3200" spc="-240">
                <a:latin typeface="Tahoma"/>
                <a:cs typeface="Tahoma"/>
              </a:rPr>
              <a:t>li</a:t>
            </a:r>
            <a:r>
              <a:rPr dirty="0" sz="3200" spc="-220">
                <a:latin typeface="Tahoma"/>
                <a:cs typeface="Tahoma"/>
              </a:rPr>
              <a:t>n</a:t>
            </a:r>
            <a:r>
              <a:rPr dirty="0" sz="3200" spc="-220">
                <a:latin typeface="Tahoma"/>
                <a:cs typeface="Tahoma"/>
              </a:rPr>
              <a:t>e</a:t>
            </a:r>
            <a:r>
              <a:rPr dirty="0" sz="3200" spc="-235">
                <a:latin typeface="Tahoma"/>
                <a:cs typeface="Tahoma"/>
              </a:rPr>
              <a:t>.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0554" y="7550405"/>
            <a:ext cx="572135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705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7200" spc="38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7200" spc="715" b="1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7200" spc="-65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7200" spc="62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7200" spc="490" b="1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7200" spc="565" b="1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7200" spc="38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7200" spc="36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7200" spc="24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72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337831" y="3188602"/>
            <a:ext cx="6943090" cy="979805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12700" marR="5080">
              <a:lnSpc>
                <a:spcPts val="3679"/>
              </a:lnSpc>
              <a:spcBef>
                <a:spcPts val="355"/>
              </a:spcBef>
            </a:pPr>
            <a:r>
              <a:rPr dirty="0" sz="3200" spc="-15" b="1">
                <a:solidFill>
                  <a:srgbClr val="202E59"/>
                </a:solidFill>
                <a:latin typeface="Tahoma"/>
                <a:cs typeface="Tahoma"/>
              </a:rPr>
              <a:t>C</a:t>
            </a:r>
            <a:r>
              <a:rPr dirty="0" sz="3200" spc="-755" b="1">
                <a:solidFill>
                  <a:srgbClr val="202E59"/>
                </a:solidFill>
                <a:latin typeface="Tahoma"/>
                <a:cs typeface="Tahoma"/>
              </a:rPr>
              <a:t>I</a:t>
            </a:r>
            <a:r>
              <a:rPr dirty="0" sz="3200" spc="-960" b="1">
                <a:solidFill>
                  <a:srgbClr val="202E59"/>
                </a:solidFill>
                <a:latin typeface="Tahoma"/>
                <a:cs typeface="Tahoma"/>
              </a:rPr>
              <a:t>\</a:t>
            </a:r>
            <a:r>
              <a:rPr dirty="0" sz="3200" spc="-15" b="1">
                <a:solidFill>
                  <a:srgbClr val="202E59"/>
                </a:solidFill>
                <a:latin typeface="Tahoma"/>
                <a:cs typeface="Tahoma"/>
              </a:rPr>
              <a:t>C</a:t>
            </a:r>
            <a:r>
              <a:rPr dirty="0" sz="3200" spc="-15" b="1">
                <a:solidFill>
                  <a:srgbClr val="202E59"/>
                </a:solidFill>
                <a:latin typeface="Tahoma"/>
                <a:cs typeface="Tahoma"/>
              </a:rPr>
              <a:t>D</a:t>
            </a:r>
            <a:r>
              <a:rPr dirty="0" sz="3200" spc="-21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200" spc="-135" b="1">
                <a:solidFill>
                  <a:srgbClr val="202E59"/>
                </a:solidFill>
                <a:latin typeface="Tahoma"/>
                <a:cs typeface="Tahoma"/>
              </a:rPr>
              <a:t>p</a:t>
            </a:r>
            <a:r>
              <a:rPr dirty="0" sz="3200" spc="-240" b="1">
                <a:solidFill>
                  <a:srgbClr val="202E59"/>
                </a:solidFill>
                <a:latin typeface="Tahoma"/>
                <a:cs typeface="Tahoma"/>
              </a:rPr>
              <a:t>i</a:t>
            </a:r>
            <a:r>
              <a:rPr dirty="0" sz="3200" spc="-135" b="1">
                <a:solidFill>
                  <a:srgbClr val="202E59"/>
                </a:solidFill>
                <a:latin typeface="Tahoma"/>
                <a:cs typeface="Tahoma"/>
              </a:rPr>
              <a:t>p</a:t>
            </a:r>
            <a:r>
              <a:rPr dirty="0" sz="3200" spc="-220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200" spc="-240" b="1">
                <a:solidFill>
                  <a:srgbClr val="202E59"/>
                </a:solidFill>
                <a:latin typeface="Tahoma"/>
                <a:cs typeface="Tahoma"/>
              </a:rPr>
              <a:t>li</a:t>
            </a:r>
            <a:r>
              <a:rPr dirty="0" sz="3200" spc="-220" b="1">
                <a:solidFill>
                  <a:srgbClr val="202E59"/>
                </a:solidFill>
                <a:latin typeface="Tahoma"/>
                <a:cs typeface="Tahoma"/>
              </a:rPr>
              <a:t>n</a:t>
            </a:r>
            <a:r>
              <a:rPr dirty="0" sz="3200" spc="-155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200" spc="-21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200" spc="-240" b="1">
                <a:solidFill>
                  <a:srgbClr val="202E59"/>
                </a:solidFill>
                <a:latin typeface="Tahoma"/>
                <a:cs typeface="Tahoma"/>
              </a:rPr>
              <a:t>u</a:t>
            </a:r>
            <a:r>
              <a:rPr dirty="0" sz="3200" spc="-120" b="1">
                <a:solidFill>
                  <a:srgbClr val="202E59"/>
                </a:solidFill>
                <a:latin typeface="Tahoma"/>
                <a:cs typeface="Tahoma"/>
              </a:rPr>
              <a:t>s</a:t>
            </a:r>
            <a:r>
              <a:rPr dirty="0" sz="3200" spc="-220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200" spc="-240" b="1">
                <a:solidFill>
                  <a:srgbClr val="202E59"/>
                </a:solidFill>
                <a:latin typeface="Tahoma"/>
                <a:cs typeface="Tahoma"/>
              </a:rPr>
              <a:t>i</a:t>
            </a:r>
            <a:r>
              <a:rPr dirty="0" sz="3200" spc="-220" b="1">
                <a:solidFill>
                  <a:srgbClr val="202E59"/>
                </a:solidFill>
                <a:latin typeface="Tahoma"/>
                <a:cs typeface="Tahoma"/>
              </a:rPr>
              <a:t>n</a:t>
            </a:r>
            <a:r>
              <a:rPr dirty="0" sz="3200" spc="-55" b="1">
                <a:solidFill>
                  <a:srgbClr val="202E59"/>
                </a:solidFill>
                <a:latin typeface="Tahoma"/>
                <a:cs typeface="Tahoma"/>
              </a:rPr>
              <a:t>g</a:t>
            </a:r>
            <a:r>
              <a:rPr dirty="0" sz="3200" spc="-21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200" spc="-235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200" spc="-120" b="1">
                <a:solidFill>
                  <a:srgbClr val="202E59"/>
                </a:solidFill>
                <a:latin typeface="Tahoma"/>
                <a:cs typeface="Tahoma"/>
              </a:rPr>
              <a:t>o</a:t>
            </a:r>
            <a:r>
              <a:rPr dirty="0" sz="3200" spc="-21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200" spc="-35" b="1">
                <a:solidFill>
                  <a:srgbClr val="202E59"/>
                </a:solidFill>
                <a:latin typeface="Tahoma"/>
                <a:cs typeface="Tahoma"/>
              </a:rPr>
              <a:t>a</a:t>
            </a:r>
            <a:r>
              <a:rPr dirty="0" sz="3200" spc="-240" b="1">
                <a:solidFill>
                  <a:srgbClr val="202E59"/>
                </a:solidFill>
                <a:latin typeface="Tahoma"/>
                <a:cs typeface="Tahoma"/>
              </a:rPr>
              <a:t>u</a:t>
            </a:r>
            <a:r>
              <a:rPr dirty="0" sz="3200" spc="-235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200" spc="-185" b="1">
                <a:solidFill>
                  <a:srgbClr val="202E59"/>
                </a:solidFill>
                <a:latin typeface="Tahoma"/>
                <a:cs typeface="Tahoma"/>
              </a:rPr>
              <a:t>o</a:t>
            </a:r>
            <a:r>
              <a:rPr dirty="0" sz="3200" spc="-275" b="1">
                <a:solidFill>
                  <a:srgbClr val="202E59"/>
                </a:solidFill>
                <a:latin typeface="Tahoma"/>
                <a:cs typeface="Tahoma"/>
              </a:rPr>
              <a:t>m</a:t>
            </a:r>
            <a:r>
              <a:rPr dirty="0" sz="3200" spc="-35" b="1">
                <a:solidFill>
                  <a:srgbClr val="202E59"/>
                </a:solidFill>
                <a:latin typeface="Tahoma"/>
                <a:cs typeface="Tahoma"/>
              </a:rPr>
              <a:t>a</a:t>
            </a:r>
            <a:r>
              <a:rPr dirty="0" sz="3200" spc="-235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200" spc="-155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200" spc="-21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200" spc="-235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200" spc="-220" b="1">
                <a:solidFill>
                  <a:srgbClr val="202E59"/>
                </a:solidFill>
                <a:latin typeface="Tahoma"/>
                <a:cs typeface="Tahoma"/>
              </a:rPr>
              <a:t>h</a:t>
            </a:r>
            <a:r>
              <a:rPr dirty="0" sz="3200" spc="-105" b="1">
                <a:solidFill>
                  <a:srgbClr val="202E59"/>
                </a:solidFill>
                <a:latin typeface="Tahoma"/>
                <a:cs typeface="Tahoma"/>
              </a:rPr>
              <a:t>e  </a:t>
            </a:r>
            <a:r>
              <a:rPr dirty="0" sz="3200" spc="-135" b="1">
                <a:solidFill>
                  <a:srgbClr val="202E59"/>
                </a:solidFill>
                <a:latin typeface="Tahoma"/>
                <a:cs typeface="Tahoma"/>
              </a:rPr>
              <a:t>d</a:t>
            </a:r>
            <a:r>
              <a:rPr dirty="0" sz="3200" spc="-220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200" spc="-135" b="1">
                <a:solidFill>
                  <a:srgbClr val="202E59"/>
                </a:solidFill>
                <a:latin typeface="Tahoma"/>
                <a:cs typeface="Tahoma"/>
              </a:rPr>
              <a:t>p</a:t>
            </a:r>
            <a:r>
              <a:rPr dirty="0" sz="3200" spc="-240" b="1">
                <a:solidFill>
                  <a:srgbClr val="202E59"/>
                </a:solidFill>
                <a:latin typeface="Tahoma"/>
                <a:cs typeface="Tahoma"/>
              </a:rPr>
              <a:t>l</a:t>
            </a:r>
            <a:r>
              <a:rPr dirty="0" sz="3200" spc="-185" b="1">
                <a:solidFill>
                  <a:srgbClr val="202E59"/>
                </a:solidFill>
                <a:latin typeface="Tahoma"/>
                <a:cs typeface="Tahoma"/>
              </a:rPr>
              <a:t>o</a:t>
            </a:r>
            <a:r>
              <a:rPr dirty="0" sz="3200" spc="-195" b="1">
                <a:solidFill>
                  <a:srgbClr val="202E59"/>
                </a:solidFill>
                <a:latin typeface="Tahoma"/>
                <a:cs typeface="Tahoma"/>
              </a:rPr>
              <a:t>y</a:t>
            </a:r>
            <a:r>
              <a:rPr dirty="0" sz="3200" spc="-275" b="1">
                <a:solidFill>
                  <a:srgbClr val="202E59"/>
                </a:solidFill>
                <a:latin typeface="Tahoma"/>
                <a:cs typeface="Tahoma"/>
              </a:rPr>
              <a:t>m</a:t>
            </a:r>
            <a:r>
              <a:rPr dirty="0" sz="3200" spc="-220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200" spc="-220" b="1">
                <a:solidFill>
                  <a:srgbClr val="202E59"/>
                </a:solidFill>
                <a:latin typeface="Tahoma"/>
                <a:cs typeface="Tahoma"/>
              </a:rPr>
              <a:t>n</a:t>
            </a:r>
            <a:r>
              <a:rPr dirty="0" sz="3200" spc="-170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200" spc="-21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200" spc="-185" b="1">
                <a:solidFill>
                  <a:srgbClr val="202E59"/>
                </a:solidFill>
                <a:latin typeface="Tahoma"/>
                <a:cs typeface="Tahoma"/>
              </a:rPr>
              <a:t>o</a:t>
            </a:r>
            <a:r>
              <a:rPr dirty="0" sz="3200" spc="-135" b="1">
                <a:solidFill>
                  <a:srgbClr val="202E59"/>
                </a:solidFill>
                <a:latin typeface="Tahoma"/>
                <a:cs typeface="Tahoma"/>
              </a:rPr>
              <a:t>p</a:t>
            </a:r>
            <a:r>
              <a:rPr dirty="0" sz="3200" spc="-220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200" spc="-250" b="1">
                <a:solidFill>
                  <a:srgbClr val="202E59"/>
                </a:solidFill>
                <a:latin typeface="Tahoma"/>
                <a:cs typeface="Tahoma"/>
              </a:rPr>
              <a:t>r</a:t>
            </a:r>
            <a:r>
              <a:rPr dirty="0" sz="3200" spc="-35" b="1">
                <a:solidFill>
                  <a:srgbClr val="202E59"/>
                </a:solidFill>
                <a:latin typeface="Tahoma"/>
                <a:cs typeface="Tahoma"/>
              </a:rPr>
              <a:t>a</a:t>
            </a:r>
            <a:r>
              <a:rPr dirty="0" sz="3200" spc="-235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200" spc="-240" b="1">
                <a:solidFill>
                  <a:srgbClr val="202E59"/>
                </a:solidFill>
                <a:latin typeface="Tahoma"/>
                <a:cs typeface="Tahoma"/>
              </a:rPr>
              <a:t>i</a:t>
            </a:r>
            <a:r>
              <a:rPr dirty="0" sz="3200" spc="-185" b="1">
                <a:solidFill>
                  <a:srgbClr val="202E59"/>
                </a:solidFill>
                <a:latin typeface="Tahoma"/>
                <a:cs typeface="Tahoma"/>
              </a:rPr>
              <a:t>o</a:t>
            </a:r>
            <a:r>
              <a:rPr dirty="0" sz="3200" spc="-220" b="1">
                <a:solidFill>
                  <a:srgbClr val="202E59"/>
                </a:solidFill>
                <a:latin typeface="Tahoma"/>
                <a:cs typeface="Tahoma"/>
              </a:rPr>
              <a:t>n</a:t>
            </a:r>
            <a:r>
              <a:rPr dirty="0" sz="3200" spc="-235" b="1">
                <a:solidFill>
                  <a:srgbClr val="202E59"/>
                </a:solidFill>
                <a:latin typeface="Tahoma"/>
                <a:cs typeface="Tahoma"/>
              </a:rPr>
              <a:t>.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310294" y="5366336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7599" y="988332"/>
                </a:lnTo>
                <a:lnTo>
                  <a:pt x="401181" y="981668"/>
                </a:lnTo>
                <a:lnTo>
                  <a:pt x="356254" y="970816"/>
                </a:lnTo>
                <a:lnTo>
                  <a:pt x="313024" y="955982"/>
                </a:lnTo>
                <a:lnTo>
                  <a:pt x="271700" y="937375"/>
                </a:lnTo>
                <a:lnTo>
                  <a:pt x="232489" y="915202"/>
                </a:lnTo>
                <a:lnTo>
                  <a:pt x="195599" y="889670"/>
                </a:lnTo>
                <a:lnTo>
                  <a:pt x="161237" y="860988"/>
                </a:lnTo>
                <a:lnTo>
                  <a:pt x="129611" y="829361"/>
                </a:lnTo>
                <a:lnTo>
                  <a:pt x="100929" y="795000"/>
                </a:lnTo>
                <a:lnTo>
                  <a:pt x="75397" y="758110"/>
                </a:lnTo>
                <a:lnTo>
                  <a:pt x="53224" y="718899"/>
                </a:lnTo>
                <a:lnTo>
                  <a:pt x="34616" y="677575"/>
                </a:lnTo>
                <a:lnTo>
                  <a:pt x="19783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299"/>
                </a:lnTo>
                <a:lnTo>
                  <a:pt x="2267" y="447599"/>
                </a:lnTo>
                <a:lnTo>
                  <a:pt x="8930" y="401181"/>
                </a:lnTo>
                <a:lnTo>
                  <a:pt x="19783" y="356254"/>
                </a:lnTo>
                <a:lnTo>
                  <a:pt x="34616" y="313024"/>
                </a:lnTo>
                <a:lnTo>
                  <a:pt x="53224" y="271700"/>
                </a:lnTo>
                <a:lnTo>
                  <a:pt x="75397" y="232489"/>
                </a:lnTo>
                <a:lnTo>
                  <a:pt x="100929" y="195599"/>
                </a:lnTo>
                <a:lnTo>
                  <a:pt x="129611" y="161237"/>
                </a:lnTo>
                <a:lnTo>
                  <a:pt x="161237" y="129611"/>
                </a:lnTo>
                <a:lnTo>
                  <a:pt x="195599" y="100929"/>
                </a:lnTo>
                <a:lnTo>
                  <a:pt x="232489" y="75397"/>
                </a:lnTo>
                <a:lnTo>
                  <a:pt x="271700" y="53224"/>
                </a:lnTo>
                <a:lnTo>
                  <a:pt x="313024" y="34616"/>
                </a:lnTo>
                <a:lnTo>
                  <a:pt x="356254" y="19783"/>
                </a:lnTo>
                <a:lnTo>
                  <a:pt x="401181" y="8930"/>
                </a:lnTo>
                <a:lnTo>
                  <a:pt x="447599" y="2267"/>
                </a:lnTo>
                <a:lnTo>
                  <a:pt x="495299" y="0"/>
                </a:lnTo>
                <a:lnTo>
                  <a:pt x="543000" y="2267"/>
                </a:lnTo>
                <a:lnTo>
                  <a:pt x="589418" y="8930"/>
                </a:lnTo>
                <a:lnTo>
                  <a:pt x="634345" y="19783"/>
                </a:lnTo>
                <a:lnTo>
                  <a:pt x="677575" y="34616"/>
                </a:lnTo>
                <a:lnTo>
                  <a:pt x="718899" y="53224"/>
                </a:lnTo>
                <a:lnTo>
                  <a:pt x="758110" y="75397"/>
                </a:lnTo>
                <a:lnTo>
                  <a:pt x="795000" y="100929"/>
                </a:lnTo>
                <a:lnTo>
                  <a:pt x="829361" y="129611"/>
                </a:lnTo>
                <a:lnTo>
                  <a:pt x="860988" y="161237"/>
                </a:lnTo>
                <a:lnTo>
                  <a:pt x="889670" y="195599"/>
                </a:lnTo>
                <a:lnTo>
                  <a:pt x="915202" y="232489"/>
                </a:lnTo>
                <a:lnTo>
                  <a:pt x="937375" y="271700"/>
                </a:lnTo>
                <a:lnTo>
                  <a:pt x="955982" y="313024"/>
                </a:lnTo>
                <a:lnTo>
                  <a:pt x="970816" y="356254"/>
                </a:lnTo>
                <a:lnTo>
                  <a:pt x="981668" y="401181"/>
                </a:lnTo>
                <a:lnTo>
                  <a:pt x="988332" y="447599"/>
                </a:lnTo>
                <a:lnTo>
                  <a:pt x="990599" y="495299"/>
                </a:lnTo>
                <a:lnTo>
                  <a:pt x="988332" y="543000"/>
                </a:lnTo>
                <a:lnTo>
                  <a:pt x="981668" y="589418"/>
                </a:lnTo>
                <a:lnTo>
                  <a:pt x="970816" y="634345"/>
                </a:lnTo>
                <a:lnTo>
                  <a:pt x="955982" y="677575"/>
                </a:lnTo>
                <a:lnTo>
                  <a:pt x="937375" y="718899"/>
                </a:lnTo>
                <a:lnTo>
                  <a:pt x="915202" y="758110"/>
                </a:lnTo>
                <a:lnTo>
                  <a:pt x="889670" y="795000"/>
                </a:lnTo>
                <a:lnTo>
                  <a:pt x="860988" y="829361"/>
                </a:lnTo>
                <a:lnTo>
                  <a:pt x="829361" y="860988"/>
                </a:lnTo>
                <a:lnTo>
                  <a:pt x="795000" y="889670"/>
                </a:lnTo>
                <a:lnTo>
                  <a:pt x="758110" y="915202"/>
                </a:lnTo>
                <a:lnTo>
                  <a:pt x="718899" y="937375"/>
                </a:lnTo>
                <a:lnTo>
                  <a:pt x="677575" y="955982"/>
                </a:lnTo>
                <a:lnTo>
                  <a:pt x="634345" y="970816"/>
                </a:lnTo>
                <a:lnTo>
                  <a:pt x="589418" y="981668"/>
                </a:lnTo>
                <a:lnTo>
                  <a:pt x="543000" y="988332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202E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0504127" y="5381531"/>
            <a:ext cx="7025640" cy="979805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12700" marR="5080">
              <a:lnSpc>
                <a:spcPts val="3679"/>
              </a:lnSpc>
              <a:spcBef>
                <a:spcPts val="355"/>
              </a:spcBef>
            </a:pPr>
            <a:r>
              <a:rPr dirty="0" sz="3200" spc="-15" b="1">
                <a:solidFill>
                  <a:srgbClr val="202E59"/>
                </a:solidFill>
                <a:latin typeface="Tahoma"/>
                <a:cs typeface="Tahoma"/>
              </a:rPr>
              <a:t>C</a:t>
            </a:r>
            <a:r>
              <a:rPr dirty="0" sz="3200" spc="-755" b="1">
                <a:solidFill>
                  <a:srgbClr val="202E59"/>
                </a:solidFill>
                <a:latin typeface="Tahoma"/>
                <a:cs typeface="Tahoma"/>
              </a:rPr>
              <a:t>I</a:t>
            </a:r>
            <a:r>
              <a:rPr dirty="0" sz="3200" spc="-960" b="1">
                <a:solidFill>
                  <a:srgbClr val="202E59"/>
                </a:solidFill>
                <a:latin typeface="Tahoma"/>
                <a:cs typeface="Tahoma"/>
              </a:rPr>
              <a:t>\</a:t>
            </a:r>
            <a:r>
              <a:rPr dirty="0" sz="3200" spc="-15" b="1">
                <a:solidFill>
                  <a:srgbClr val="202E59"/>
                </a:solidFill>
                <a:latin typeface="Tahoma"/>
                <a:cs typeface="Tahoma"/>
              </a:rPr>
              <a:t>C</a:t>
            </a:r>
            <a:r>
              <a:rPr dirty="0" sz="3200" spc="-15" b="1">
                <a:solidFill>
                  <a:srgbClr val="202E59"/>
                </a:solidFill>
                <a:latin typeface="Tahoma"/>
                <a:cs typeface="Tahoma"/>
              </a:rPr>
              <a:t>D</a:t>
            </a:r>
            <a:r>
              <a:rPr dirty="0" sz="3200" spc="-21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200" spc="-135" b="1">
                <a:solidFill>
                  <a:srgbClr val="202E59"/>
                </a:solidFill>
                <a:latin typeface="Tahoma"/>
                <a:cs typeface="Tahoma"/>
              </a:rPr>
              <a:t>p</a:t>
            </a:r>
            <a:r>
              <a:rPr dirty="0" sz="3200" spc="-240" b="1">
                <a:solidFill>
                  <a:srgbClr val="202E59"/>
                </a:solidFill>
                <a:latin typeface="Tahoma"/>
                <a:cs typeface="Tahoma"/>
              </a:rPr>
              <a:t>i</a:t>
            </a:r>
            <a:r>
              <a:rPr dirty="0" sz="3200" spc="-135" b="1">
                <a:solidFill>
                  <a:srgbClr val="202E59"/>
                </a:solidFill>
                <a:latin typeface="Tahoma"/>
                <a:cs typeface="Tahoma"/>
              </a:rPr>
              <a:t>p</a:t>
            </a:r>
            <a:r>
              <a:rPr dirty="0" sz="3200" spc="-220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200" spc="-240" b="1">
                <a:solidFill>
                  <a:srgbClr val="202E59"/>
                </a:solidFill>
                <a:latin typeface="Tahoma"/>
                <a:cs typeface="Tahoma"/>
              </a:rPr>
              <a:t>li</a:t>
            </a:r>
            <a:r>
              <a:rPr dirty="0" sz="3200" spc="-220" b="1">
                <a:solidFill>
                  <a:srgbClr val="202E59"/>
                </a:solidFill>
                <a:latin typeface="Tahoma"/>
                <a:cs typeface="Tahoma"/>
              </a:rPr>
              <a:t>n</a:t>
            </a:r>
            <a:r>
              <a:rPr dirty="0" sz="3200" spc="-155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200" spc="-21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200" spc="-240" b="1">
                <a:solidFill>
                  <a:srgbClr val="202E59"/>
                </a:solidFill>
                <a:latin typeface="Tahoma"/>
                <a:cs typeface="Tahoma"/>
              </a:rPr>
              <a:t>i</a:t>
            </a:r>
            <a:r>
              <a:rPr dirty="0" sz="3200" spc="-275" b="1">
                <a:solidFill>
                  <a:srgbClr val="202E59"/>
                </a:solidFill>
                <a:latin typeface="Tahoma"/>
                <a:cs typeface="Tahoma"/>
              </a:rPr>
              <a:t>m</a:t>
            </a:r>
            <a:r>
              <a:rPr dirty="0" sz="3200" spc="-135" b="1">
                <a:solidFill>
                  <a:srgbClr val="202E59"/>
                </a:solidFill>
                <a:latin typeface="Tahoma"/>
                <a:cs typeface="Tahoma"/>
              </a:rPr>
              <a:t>p</a:t>
            </a:r>
            <a:r>
              <a:rPr dirty="0" sz="3200" spc="-240" b="1">
                <a:solidFill>
                  <a:srgbClr val="202E59"/>
                </a:solidFill>
                <a:latin typeface="Tahoma"/>
                <a:cs typeface="Tahoma"/>
              </a:rPr>
              <a:t>l</a:t>
            </a:r>
            <a:r>
              <a:rPr dirty="0" sz="3200" spc="-220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200" spc="-275" b="1">
                <a:solidFill>
                  <a:srgbClr val="202E59"/>
                </a:solidFill>
                <a:latin typeface="Tahoma"/>
                <a:cs typeface="Tahoma"/>
              </a:rPr>
              <a:t>m</a:t>
            </a:r>
            <a:r>
              <a:rPr dirty="0" sz="3200" spc="-220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200" spc="-220" b="1">
                <a:solidFill>
                  <a:srgbClr val="202E59"/>
                </a:solidFill>
                <a:latin typeface="Tahoma"/>
                <a:cs typeface="Tahoma"/>
              </a:rPr>
              <a:t>n</a:t>
            </a:r>
            <a:r>
              <a:rPr dirty="0" sz="3200" spc="-235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200" spc="-220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200" spc="-70" b="1">
                <a:solidFill>
                  <a:srgbClr val="202E59"/>
                </a:solidFill>
                <a:latin typeface="Tahoma"/>
                <a:cs typeface="Tahoma"/>
              </a:rPr>
              <a:t>d</a:t>
            </a:r>
            <a:r>
              <a:rPr dirty="0" sz="3200" spc="-21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200" spc="-140" b="1">
                <a:solidFill>
                  <a:srgbClr val="202E59"/>
                </a:solidFill>
                <a:latin typeface="Tahoma"/>
                <a:cs typeface="Tahoma"/>
              </a:rPr>
              <a:t>b</a:t>
            </a:r>
            <a:r>
              <a:rPr dirty="0" sz="3200" spc="-130" b="1">
                <a:solidFill>
                  <a:srgbClr val="202E59"/>
                </a:solidFill>
                <a:latin typeface="Tahoma"/>
                <a:cs typeface="Tahoma"/>
              </a:rPr>
              <a:t>y</a:t>
            </a:r>
            <a:r>
              <a:rPr dirty="0" sz="3200" spc="-21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200" spc="-110" b="1">
                <a:solidFill>
                  <a:srgbClr val="202E59"/>
                </a:solidFill>
                <a:latin typeface="Tahoma"/>
                <a:cs typeface="Tahoma"/>
              </a:rPr>
              <a:t>w</a:t>
            </a:r>
            <a:r>
              <a:rPr dirty="0" sz="3200" spc="-250" b="1">
                <a:solidFill>
                  <a:srgbClr val="202E59"/>
                </a:solidFill>
                <a:latin typeface="Tahoma"/>
                <a:cs typeface="Tahoma"/>
              </a:rPr>
              <a:t>r</a:t>
            </a:r>
            <a:r>
              <a:rPr dirty="0" sz="3200" spc="-240" b="1">
                <a:solidFill>
                  <a:srgbClr val="202E59"/>
                </a:solidFill>
                <a:latin typeface="Tahoma"/>
                <a:cs typeface="Tahoma"/>
              </a:rPr>
              <a:t>i</a:t>
            </a:r>
            <a:r>
              <a:rPr dirty="0" sz="3200" spc="-235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200" spc="-240" b="1">
                <a:solidFill>
                  <a:srgbClr val="202E59"/>
                </a:solidFill>
                <a:latin typeface="Tahoma"/>
                <a:cs typeface="Tahoma"/>
              </a:rPr>
              <a:t>i</a:t>
            </a:r>
            <a:r>
              <a:rPr dirty="0" sz="3200" spc="-220" b="1">
                <a:solidFill>
                  <a:srgbClr val="202E59"/>
                </a:solidFill>
                <a:latin typeface="Tahoma"/>
                <a:cs typeface="Tahoma"/>
              </a:rPr>
              <a:t>n</a:t>
            </a:r>
            <a:r>
              <a:rPr dirty="0" sz="3200" spc="-35" b="1">
                <a:solidFill>
                  <a:srgbClr val="202E59"/>
                </a:solidFill>
                <a:latin typeface="Tahoma"/>
                <a:cs typeface="Tahoma"/>
              </a:rPr>
              <a:t>g  </a:t>
            </a:r>
            <a:r>
              <a:rPr dirty="0" sz="3200" spc="-110" b="1">
                <a:solidFill>
                  <a:srgbClr val="202E59"/>
                </a:solidFill>
                <a:latin typeface="Tahoma"/>
                <a:cs typeface="Tahoma"/>
              </a:rPr>
              <a:t>w</a:t>
            </a:r>
            <a:r>
              <a:rPr dirty="0" sz="3200" spc="-185" b="1">
                <a:solidFill>
                  <a:srgbClr val="202E59"/>
                </a:solidFill>
                <a:latin typeface="Tahoma"/>
                <a:cs typeface="Tahoma"/>
              </a:rPr>
              <a:t>o</a:t>
            </a:r>
            <a:r>
              <a:rPr dirty="0" sz="3200" spc="-250" b="1">
                <a:solidFill>
                  <a:srgbClr val="202E59"/>
                </a:solidFill>
                <a:latin typeface="Tahoma"/>
                <a:cs typeface="Tahoma"/>
              </a:rPr>
              <a:t>r</a:t>
            </a:r>
            <a:r>
              <a:rPr dirty="0" sz="3200" spc="-295" b="1">
                <a:solidFill>
                  <a:srgbClr val="202E59"/>
                </a:solidFill>
                <a:latin typeface="Tahoma"/>
                <a:cs typeface="Tahoma"/>
              </a:rPr>
              <a:t>k</a:t>
            </a:r>
            <a:r>
              <a:rPr dirty="0" sz="3200" spc="-170" b="1">
                <a:solidFill>
                  <a:srgbClr val="202E59"/>
                </a:solidFill>
                <a:latin typeface="Tahoma"/>
                <a:cs typeface="Tahoma"/>
              </a:rPr>
              <a:t>f</a:t>
            </a:r>
            <a:r>
              <a:rPr dirty="0" sz="3200" spc="-240" b="1">
                <a:solidFill>
                  <a:srgbClr val="202E59"/>
                </a:solidFill>
                <a:latin typeface="Tahoma"/>
                <a:cs typeface="Tahoma"/>
              </a:rPr>
              <a:t>l</a:t>
            </a:r>
            <a:r>
              <a:rPr dirty="0" sz="3200" spc="-185" b="1">
                <a:solidFill>
                  <a:srgbClr val="202E59"/>
                </a:solidFill>
                <a:latin typeface="Tahoma"/>
                <a:cs typeface="Tahoma"/>
              </a:rPr>
              <a:t>o</a:t>
            </a:r>
            <a:r>
              <a:rPr dirty="0" sz="3200" spc="-45" b="1">
                <a:solidFill>
                  <a:srgbClr val="202E59"/>
                </a:solidFill>
                <a:latin typeface="Tahoma"/>
                <a:cs typeface="Tahoma"/>
              </a:rPr>
              <a:t>w</a:t>
            </a:r>
            <a:r>
              <a:rPr dirty="0" sz="3200" spc="-21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200" spc="-120" b="1">
                <a:solidFill>
                  <a:srgbClr val="202E59"/>
                </a:solidFill>
                <a:latin typeface="Tahoma"/>
                <a:cs typeface="Tahoma"/>
              </a:rPr>
              <a:t>s</a:t>
            </a:r>
            <a:r>
              <a:rPr dirty="0" sz="3200" spc="-160" b="1">
                <a:solidFill>
                  <a:srgbClr val="202E59"/>
                </a:solidFill>
                <a:latin typeface="Tahoma"/>
                <a:cs typeface="Tahoma"/>
              </a:rPr>
              <a:t>c</a:t>
            </a:r>
            <a:r>
              <a:rPr dirty="0" sz="3200" spc="-250" b="1">
                <a:solidFill>
                  <a:srgbClr val="202E59"/>
                </a:solidFill>
                <a:latin typeface="Tahoma"/>
                <a:cs typeface="Tahoma"/>
              </a:rPr>
              <a:t>r</a:t>
            </a:r>
            <a:r>
              <a:rPr dirty="0" sz="3200" spc="-240" b="1">
                <a:solidFill>
                  <a:srgbClr val="202E59"/>
                </a:solidFill>
                <a:latin typeface="Tahoma"/>
                <a:cs typeface="Tahoma"/>
              </a:rPr>
              <a:t>i</a:t>
            </a:r>
            <a:r>
              <a:rPr dirty="0" sz="3200" spc="-135" b="1">
                <a:solidFill>
                  <a:srgbClr val="202E59"/>
                </a:solidFill>
                <a:latin typeface="Tahoma"/>
                <a:cs typeface="Tahoma"/>
              </a:rPr>
              <a:t>p</a:t>
            </a:r>
            <a:r>
              <a:rPr dirty="0" sz="3200" spc="-170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200" spc="-21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200" spc="-450" b="1">
                <a:solidFill>
                  <a:srgbClr val="202E59"/>
                </a:solidFill>
                <a:latin typeface="Tahoma"/>
                <a:cs typeface="Tahoma"/>
              </a:rPr>
              <a:t>(</a:t>
            </a:r>
            <a:r>
              <a:rPr dirty="0" sz="3200" spc="215" b="1">
                <a:solidFill>
                  <a:srgbClr val="202E59"/>
                </a:solidFill>
                <a:latin typeface="Tahoma"/>
                <a:cs typeface="Tahoma"/>
              </a:rPr>
              <a:t>W</a:t>
            </a:r>
            <a:r>
              <a:rPr dirty="0" sz="3200" spc="-240" b="1">
                <a:solidFill>
                  <a:srgbClr val="202E59"/>
                </a:solidFill>
                <a:latin typeface="Tahoma"/>
                <a:cs typeface="Tahoma"/>
              </a:rPr>
              <a:t>il</a:t>
            </a:r>
            <a:r>
              <a:rPr dirty="0" sz="3200" spc="-175" b="1">
                <a:solidFill>
                  <a:srgbClr val="202E59"/>
                </a:solidFill>
                <a:latin typeface="Tahoma"/>
                <a:cs typeface="Tahoma"/>
              </a:rPr>
              <a:t>l</a:t>
            </a:r>
            <a:r>
              <a:rPr dirty="0" sz="3200" spc="-21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200" spc="-120" b="1">
                <a:solidFill>
                  <a:srgbClr val="202E59"/>
                </a:solidFill>
                <a:latin typeface="Tahoma"/>
                <a:cs typeface="Tahoma"/>
              </a:rPr>
              <a:t>s</a:t>
            </a:r>
            <a:r>
              <a:rPr dirty="0" sz="3200" spc="-220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200" spc="-155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200" spc="-21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200" spc="-220" b="1">
                <a:solidFill>
                  <a:srgbClr val="202E59"/>
                </a:solidFill>
                <a:latin typeface="Tahoma"/>
                <a:cs typeface="Tahoma"/>
              </a:rPr>
              <a:t>n</a:t>
            </a:r>
            <a:r>
              <a:rPr dirty="0" sz="3200" spc="-220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200" spc="-270" b="1">
                <a:solidFill>
                  <a:srgbClr val="202E59"/>
                </a:solidFill>
                <a:latin typeface="Tahoma"/>
                <a:cs typeface="Tahoma"/>
              </a:rPr>
              <a:t>x</a:t>
            </a:r>
            <a:r>
              <a:rPr dirty="0" sz="3200" spc="-235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200" spc="-450" b="1">
                <a:solidFill>
                  <a:srgbClr val="202E59"/>
                </a:solidFill>
                <a:latin typeface="Tahoma"/>
                <a:cs typeface="Tahoma"/>
              </a:rPr>
              <a:t>)</a:t>
            </a:r>
            <a:r>
              <a:rPr dirty="0" sz="3200" spc="-235" b="1">
                <a:solidFill>
                  <a:srgbClr val="202E59"/>
                </a:solidFill>
                <a:latin typeface="Tahoma"/>
                <a:cs typeface="Tahoma"/>
              </a:rPr>
              <a:t>.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310294" y="7559261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7599" y="988332"/>
                </a:lnTo>
                <a:lnTo>
                  <a:pt x="401181" y="981668"/>
                </a:lnTo>
                <a:lnTo>
                  <a:pt x="356254" y="970816"/>
                </a:lnTo>
                <a:lnTo>
                  <a:pt x="313024" y="955982"/>
                </a:lnTo>
                <a:lnTo>
                  <a:pt x="271700" y="937375"/>
                </a:lnTo>
                <a:lnTo>
                  <a:pt x="232489" y="915202"/>
                </a:lnTo>
                <a:lnTo>
                  <a:pt x="195599" y="889670"/>
                </a:lnTo>
                <a:lnTo>
                  <a:pt x="161237" y="860988"/>
                </a:lnTo>
                <a:lnTo>
                  <a:pt x="129611" y="829361"/>
                </a:lnTo>
                <a:lnTo>
                  <a:pt x="100929" y="795000"/>
                </a:lnTo>
                <a:lnTo>
                  <a:pt x="75397" y="758110"/>
                </a:lnTo>
                <a:lnTo>
                  <a:pt x="53224" y="718899"/>
                </a:lnTo>
                <a:lnTo>
                  <a:pt x="34616" y="677575"/>
                </a:lnTo>
                <a:lnTo>
                  <a:pt x="19783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299"/>
                </a:lnTo>
                <a:lnTo>
                  <a:pt x="2267" y="447599"/>
                </a:lnTo>
                <a:lnTo>
                  <a:pt x="8930" y="401181"/>
                </a:lnTo>
                <a:lnTo>
                  <a:pt x="19783" y="356254"/>
                </a:lnTo>
                <a:lnTo>
                  <a:pt x="34616" y="313024"/>
                </a:lnTo>
                <a:lnTo>
                  <a:pt x="53224" y="271700"/>
                </a:lnTo>
                <a:lnTo>
                  <a:pt x="75397" y="232489"/>
                </a:lnTo>
                <a:lnTo>
                  <a:pt x="100929" y="195599"/>
                </a:lnTo>
                <a:lnTo>
                  <a:pt x="129611" y="161237"/>
                </a:lnTo>
                <a:lnTo>
                  <a:pt x="161237" y="129611"/>
                </a:lnTo>
                <a:lnTo>
                  <a:pt x="195599" y="100929"/>
                </a:lnTo>
                <a:lnTo>
                  <a:pt x="232489" y="75397"/>
                </a:lnTo>
                <a:lnTo>
                  <a:pt x="271700" y="53224"/>
                </a:lnTo>
                <a:lnTo>
                  <a:pt x="313024" y="34616"/>
                </a:lnTo>
                <a:lnTo>
                  <a:pt x="356254" y="19783"/>
                </a:lnTo>
                <a:lnTo>
                  <a:pt x="401181" y="8930"/>
                </a:lnTo>
                <a:lnTo>
                  <a:pt x="447599" y="2267"/>
                </a:lnTo>
                <a:lnTo>
                  <a:pt x="495299" y="0"/>
                </a:lnTo>
                <a:lnTo>
                  <a:pt x="543000" y="2267"/>
                </a:lnTo>
                <a:lnTo>
                  <a:pt x="589418" y="8930"/>
                </a:lnTo>
                <a:lnTo>
                  <a:pt x="634345" y="19783"/>
                </a:lnTo>
                <a:lnTo>
                  <a:pt x="677575" y="34616"/>
                </a:lnTo>
                <a:lnTo>
                  <a:pt x="718899" y="53224"/>
                </a:lnTo>
                <a:lnTo>
                  <a:pt x="758110" y="75397"/>
                </a:lnTo>
                <a:lnTo>
                  <a:pt x="795000" y="100929"/>
                </a:lnTo>
                <a:lnTo>
                  <a:pt x="829361" y="129611"/>
                </a:lnTo>
                <a:lnTo>
                  <a:pt x="860988" y="161237"/>
                </a:lnTo>
                <a:lnTo>
                  <a:pt x="889670" y="195599"/>
                </a:lnTo>
                <a:lnTo>
                  <a:pt x="915202" y="232489"/>
                </a:lnTo>
                <a:lnTo>
                  <a:pt x="937375" y="271700"/>
                </a:lnTo>
                <a:lnTo>
                  <a:pt x="955982" y="313024"/>
                </a:lnTo>
                <a:lnTo>
                  <a:pt x="970816" y="356254"/>
                </a:lnTo>
                <a:lnTo>
                  <a:pt x="981668" y="401181"/>
                </a:lnTo>
                <a:lnTo>
                  <a:pt x="988332" y="447599"/>
                </a:lnTo>
                <a:lnTo>
                  <a:pt x="990599" y="495299"/>
                </a:lnTo>
                <a:lnTo>
                  <a:pt x="988332" y="543000"/>
                </a:lnTo>
                <a:lnTo>
                  <a:pt x="981668" y="589418"/>
                </a:lnTo>
                <a:lnTo>
                  <a:pt x="970816" y="634345"/>
                </a:lnTo>
                <a:lnTo>
                  <a:pt x="955982" y="677575"/>
                </a:lnTo>
                <a:lnTo>
                  <a:pt x="937375" y="718899"/>
                </a:lnTo>
                <a:lnTo>
                  <a:pt x="915202" y="758110"/>
                </a:lnTo>
                <a:lnTo>
                  <a:pt x="889670" y="795000"/>
                </a:lnTo>
                <a:lnTo>
                  <a:pt x="860988" y="829361"/>
                </a:lnTo>
                <a:lnTo>
                  <a:pt x="829361" y="860988"/>
                </a:lnTo>
                <a:lnTo>
                  <a:pt x="795000" y="889670"/>
                </a:lnTo>
                <a:lnTo>
                  <a:pt x="758110" y="915202"/>
                </a:lnTo>
                <a:lnTo>
                  <a:pt x="718899" y="937375"/>
                </a:lnTo>
                <a:lnTo>
                  <a:pt x="677575" y="955982"/>
                </a:lnTo>
                <a:lnTo>
                  <a:pt x="634345" y="970816"/>
                </a:lnTo>
                <a:lnTo>
                  <a:pt x="589418" y="981668"/>
                </a:lnTo>
                <a:lnTo>
                  <a:pt x="543000" y="988332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202E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0504127" y="7574458"/>
            <a:ext cx="6785609" cy="1446530"/>
          </a:xfrm>
          <a:prstGeom prst="rect">
            <a:avLst/>
          </a:prstGeom>
        </p:spPr>
        <p:txBody>
          <a:bodyPr wrap="square" lIns="0" tIns="44450" rIns="0" bIns="0" rtlCol="0" vert="horz">
            <a:spAutoFit/>
          </a:bodyPr>
          <a:lstStyle/>
          <a:p>
            <a:pPr marL="12700" marR="5080">
              <a:lnSpc>
                <a:spcPts val="3679"/>
              </a:lnSpc>
              <a:spcBef>
                <a:spcPts val="350"/>
              </a:spcBef>
            </a:pPr>
            <a:r>
              <a:rPr dirty="0" sz="3200" spc="-75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200" spc="-220" b="1">
                <a:solidFill>
                  <a:srgbClr val="202E59"/>
                </a:solidFill>
                <a:latin typeface="Tahoma"/>
                <a:cs typeface="Tahoma"/>
              </a:rPr>
              <a:t>h</a:t>
            </a:r>
            <a:r>
              <a:rPr dirty="0" sz="3200" spc="-155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200" spc="-21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200" spc="-135" b="1">
                <a:solidFill>
                  <a:srgbClr val="202E59"/>
                </a:solidFill>
                <a:latin typeface="Tahoma"/>
                <a:cs typeface="Tahoma"/>
              </a:rPr>
              <a:t>p</a:t>
            </a:r>
            <a:r>
              <a:rPr dirty="0" sz="3200" spc="-240" b="1">
                <a:solidFill>
                  <a:srgbClr val="202E59"/>
                </a:solidFill>
                <a:latin typeface="Tahoma"/>
                <a:cs typeface="Tahoma"/>
              </a:rPr>
              <a:t>i</a:t>
            </a:r>
            <a:r>
              <a:rPr dirty="0" sz="3200" spc="-135" b="1">
                <a:solidFill>
                  <a:srgbClr val="202E59"/>
                </a:solidFill>
                <a:latin typeface="Tahoma"/>
                <a:cs typeface="Tahoma"/>
              </a:rPr>
              <a:t>p</a:t>
            </a:r>
            <a:r>
              <a:rPr dirty="0" sz="3200" spc="-220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200" spc="-240" b="1">
                <a:solidFill>
                  <a:srgbClr val="202E59"/>
                </a:solidFill>
                <a:latin typeface="Tahoma"/>
                <a:cs typeface="Tahoma"/>
              </a:rPr>
              <a:t>li</a:t>
            </a:r>
            <a:r>
              <a:rPr dirty="0" sz="3200" spc="-220" b="1">
                <a:solidFill>
                  <a:srgbClr val="202E59"/>
                </a:solidFill>
                <a:latin typeface="Tahoma"/>
                <a:cs typeface="Tahoma"/>
              </a:rPr>
              <a:t>n</a:t>
            </a:r>
            <a:r>
              <a:rPr dirty="0" sz="3200" spc="-155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200" spc="-21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200" spc="-35" b="1">
                <a:solidFill>
                  <a:srgbClr val="202E59"/>
                </a:solidFill>
                <a:latin typeface="Tahoma"/>
                <a:cs typeface="Tahoma"/>
              </a:rPr>
              <a:t>a</a:t>
            </a:r>
            <a:r>
              <a:rPr dirty="0" sz="3200" spc="-240" b="1">
                <a:solidFill>
                  <a:srgbClr val="202E59"/>
                </a:solidFill>
                <a:latin typeface="Tahoma"/>
                <a:cs typeface="Tahoma"/>
              </a:rPr>
              <a:t>u</a:t>
            </a:r>
            <a:r>
              <a:rPr dirty="0" sz="3200" spc="-235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200" spc="-185" b="1">
                <a:solidFill>
                  <a:srgbClr val="202E59"/>
                </a:solidFill>
                <a:latin typeface="Tahoma"/>
                <a:cs typeface="Tahoma"/>
              </a:rPr>
              <a:t>o</a:t>
            </a:r>
            <a:r>
              <a:rPr dirty="0" sz="3200" spc="-275" b="1">
                <a:solidFill>
                  <a:srgbClr val="202E59"/>
                </a:solidFill>
                <a:latin typeface="Tahoma"/>
                <a:cs typeface="Tahoma"/>
              </a:rPr>
              <a:t>m</a:t>
            </a:r>
            <a:r>
              <a:rPr dirty="0" sz="3200" spc="-35" b="1">
                <a:solidFill>
                  <a:srgbClr val="202E59"/>
                </a:solidFill>
                <a:latin typeface="Tahoma"/>
                <a:cs typeface="Tahoma"/>
              </a:rPr>
              <a:t>a</a:t>
            </a:r>
            <a:r>
              <a:rPr dirty="0" sz="3200" spc="-235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200" spc="-240" b="1">
                <a:solidFill>
                  <a:srgbClr val="202E59"/>
                </a:solidFill>
                <a:latin typeface="Tahoma"/>
                <a:cs typeface="Tahoma"/>
              </a:rPr>
              <a:t>i</a:t>
            </a:r>
            <a:r>
              <a:rPr dirty="0" sz="3200" spc="-160" b="1">
                <a:solidFill>
                  <a:srgbClr val="202E59"/>
                </a:solidFill>
                <a:latin typeface="Tahoma"/>
                <a:cs typeface="Tahoma"/>
              </a:rPr>
              <a:t>c</a:t>
            </a:r>
            <a:r>
              <a:rPr dirty="0" sz="3200" spc="-35" b="1">
                <a:solidFill>
                  <a:srgbClr val="202E59"/>
                </a:solidFill>
                <a:latin typeface="Tahoma"/>
                <a:cs typeface="Tahoma"/>
              </a:rPr>
              <a:t>a</a:t>
            </a:r>
            <a:r>
              <a:rPr dirty="0" sz="3200" spc="-240" b="1">
                <a:solidFill>
                  <a:srgbClr val="202E59"/>
                </a:solidFill>
                <a:latin typeface="Tahoma"/>
                <a:cs typeface="Tahoma"/>
              </a:rPr>
              <a:t>ll</a:t>
            </a:r>
            <a:r>
              <a:rPr dirty="0" sz="3200" spc="-130" b="1">
                <a:solidFill>
                  <a:srgbClr val="202E59"/>
                </a:solidFill>
                <a:latin typeface="Tahoma"/>
                <a:cs typeface="Tahoma"/>
              </a:rPr>
              <a:t>y</a:t>
            </a:r>
            <a:r>
              <a:rPr dirty="0" sz="3200" spc="-21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200" spc="-110" b="1">
                <a:solidFill>
                  <a:srgbClr val="202E59"/>
                </a:solidFill>
                <a:latin typeface="Tahoma"/>
                <a:cs typeface="Tahoma"/>
              </a:rPr>
              <a:t>w</a:t>
            </a:r>
            <a:r>
              <a:rPr dirty="0" sz="3200" spc="-240" b="1">
                <a:solidFill>
                  <a:srgbClr val="202E59"/>
                </a:solidFill>
                <a:latin typeface="Tahoma"/>
                <a:cs typeface="Tahoma"/>
              </a:rPr>
              <a:t>il</a:t>
            </a:r>
            <a:r>
              <a:rPr dirty="0" sz="3200" spc="-170" b="1">
                <a:solidFill>
                  <a:srgbClr val="202E59"/>
                </a:solidFill>
                <a:latin typeface="Tahoma"/>
                <a:cs typeface="Tahoma"/>
              </a:rPr>
              <a:t>l  </a:t>
            </a:r>
            <a:r>
              <a:rPr dirty="0" sz="3200" spc="-190" b="1">
                <a:solidFill>
                  <a:srgbClr val="202E59"/>
                </a:solidFill>
                <a:latin typeface="Tahoma"/>
                <a:cs typeface="Tahoma"/>
              </a:rPr>
              <a:t>redeploy </a:t>
            </a:r>
            <a:r>
              <a:rPr dirty="0" sz="3200" spc="-204" b="1">
                <a:solidFill>
                  <a:srgbClr val="202E59"/>
                </a:solidFill>
                <a:latin typeface="Tahoma"/>
                <a:cs typeface="Tahoma"/>
              </a:rPr>
              <a:t>the </a:t>
            </a:r>
            <a:r>
              <a:rPr dirty="0" sz="3200" spc="-80" b="1">
                <a:solidFill>
                  <a:srgbClr val="202E59"/>
                </a:solidFill>
                <a:latin typeface="Tahoma"/>
                <a:cs typeface="Tahoma"/>
              </a:rPr>
              <a:t>app </a:t>
            </a:r>
            <a:r>
              <a:rPr dirty="0" sz="3200" spc="-175" b="1">
                <a:solidFill>
                  <a:srgbClr val="202E59"/>
                </a:solidFill>
                <a:latin typeface="Tahoma"/>
                <a:cs typeface="Tahoma"/>
              </a:rPr>
              <a:t>to </a:t>
            </a:r>
            <a:r>
              <a:rPr dirty="0" sz="3200" spc="-125" b="1">
                <a:solidFill>
                  <a:srgbClr val="202E59"/>
                </a:solidFill>
                <a:latin typeface="Tahoma"/>
                <a:cs typeface="Tahoma"/>
              </a:rPr>
              <a:t>Azure </a:t>
            </a:r>
            <a:r>
              <a:rPr dirty="0" sz="3200" spc="-195" b="1">
                <a:solidFill>
                  <a:srgbClr val="202E59"/>
                </a:solidFill>
                <a:latin typeface="Tahoma"/>
                <a:cs typeface="Tahoma"/>
              </a:rPr>
              <a:t>service </a:t>
            </a:r>
            <a:r>
              <a:rPr dirty="0" sz="3200" spc="-190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200" spc="-110" b="1">
                <a:solidFill>
                  <a:srgbClr val="202E59"/>
                </a:solidFill>
                <a:latin typeface="Tahoma"/>
                <a:cs typeface="Tahoma"/>
              </a:rPr>
              <a:t>w</a:t>
            </a:r>
            <a:r>
              <a:rPr dirty="0" sz="3200" spc="-220" b="1">
                <a:solidFill>
                  <a:srgbClr val="202E59"/>
                </a:solidFill>
                <a:latin typeface="Tahoma"/>
                <a:cs typeface="Tahoma"/>
              </a:rPr>
              <a:t>h</a:t>
            </a:r>
            <a:r>
              <a:rPr dirty="0" sz="3200" spc="-220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200" spc="-155" b="1">
                <a:solidFill>
                  <a:srgbClr val="202E59"/>
                </a:solidFill>
                <a:latin typeface="Tahoma"/>
                <a:cs typeface="Tahoma"/>
              </a:rPr>
              <a:t>n</a:t>
            </a:r>
            <a:r>
              <a:rPr dirty="0" sz="3200" spc="-21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200" spc="-35" b="1">
                <a:solidFill>
                  <a:srgbClr val="202E59"/>
                </a:solidFill>
                <a:latin typeface="Tahoma"/>
                <a:cs typeface="Tahoma"/>
              </a:rPr>
              <a:t>a</a:t>
            </a:r>
            <a:r>
              <a:rPr dirty="0" sz="3200" spc="-220" b="1">
                <a:solidFill>
                  <a:srgbClr val="202E59"/>
                </a:solidFill>
                <a:latin typeface="Tahoma"/>
                <a:cs typeface="Tahoma"/>
              </a:rPr>
              <a:t>n</a:t>
            </a:r>
            <a:r>
              <a:rPr dirty="0" sz="3200" spc="-130" b="1">
                <a:solidFill>
                  <a:srgbClr val="202E59"/>
                </a:solidFill>
                <a:latin typeface="Tahoma"/>
                <a:cs typeface="Tahoma"/>
              </a:rPr>
              <a:t>y</a:t>
            </a:r>
            <a:r>
              <a:rPr dirty="0" sz="3200" spc="-21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200" spc="-160" b="1">
                <a:solidFill>
                  <a:srgbClr val="202E59"/>
                </a:solidFill>
                <a:latin typeface="Tahoma"/>
                <a:cs typeface="Tahoma"/>
              </a:rPr>
              <a:t>c</a:t>
            </a:r>
            <a:r>
              <a:rPr dirty="0" sz="3200" spc="-220" b="1">
                <a:solidFill>
                  <a:srgbClr val="202E59"/>
                </a:solidFill>
                <a:latin typeface="Tahoma"/>
                <a:cs typeface="Tahoma"/>
              </a:rPr>
              <a:t>h</a:t>
            </a:r>
            <a:r>
              <a:rPr dirty="0" sz="3200" spc="-35" b="1">
                <a:solidFill>
                  <a:srgbClr val="202E59"/>
                </a:solidFill>
                <a:latin typeface="Tahoma"/>
                <a:cs typeface="Tahoma"/>
              </a:rPr>
              <a:t>a</a:t>
            </a:r>
            <a:r>
              <a:rPr dirty="0" sz="3200" spc="-220" b="1">
                <a:solidFill>
                  <a:srgbClr val="202E59"/>
                </a:solidFill>
                <a:latin typeface="Tahoma"/>
                <a:cs typeface="Tahoma"/>
              </a:rPr>
              <a:t>n</a:t>
            </a:r>
            <a:r>
              <a:rPr dirty="0" sz="3200" spc="-120" b="1">
                <a:solidFill>
                  <a:srgbClr val="202E59"/>
                </a:solidFill>
                <a:latin typeface="Tahoma"/>
                <a:cs typeface="Tahoma"/>
              </a:rPr>
              <a:t>g</a:t>
            </a:r>
            <a:r>
              <a:rPr dirty="0" sz="3200" spc="-155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200" spc="-21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200" spc="-135" b="1">
                <a:solidFill>
                  <a:srgbClr val="202E59"/>
                </a:solidFill>
                <a:latin typeface="Tahoma"/>
                <a:cs typeface="Tahoma"/>
              </a:rPr>
              <a:t>p</a:t>
            </a:r>
            <a:r>
              <a:rPr dirty="0" sz="3200" spc="-240" b="1">
                <a:solidFill>
                  <a:srgbClr val="202E59"/>
                </a:solidFill>
                <a:latin typeface="Tahoma"/>
                <a:cs typeface="Tahoma"/>
              </a:rPr>
              <a:t>u</a:t>
            </a:r>
            <a:r>
              <a:rPr dirty="0" sz="3200" spc="-120" b="1">
                <a:solidFill>
                  <a:srgbClr val="202E59"/>
                </a:solidFill>
                <a:latin typeface="Tahoma"/>
                <a:cs typeface="Tahoma"/>
              </a:rPr>
              <a:t>s</a:t>
            </a:r>
            <a:r>
              <a:rPr dirty="0" sz="3200" spc="-155" b="1">
                <a:solidFill>
                  <a:srgbClr val="202E59"/>
                </a:solidFill>
                <a:latin typeface="Tahoma"/>
                <a:cs typeface="Tahoma"/>
              </a:rPr>
              <a:t>h</a:t>
            </a:r>
            <a:r>
              <a:rPr dirty="0" sz="3200" spc="-21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200" spc="-235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200" spc="-120" b="1">
                <a:solidFill>
                  <a:srgbClr val="202E59"/>
                </a:solidFill>
                <a:latin typeface="Tahoma"/>
                <a:cs typeface="Tahoma"/>
              </a:rPr>
              <a:t>o</a:t>
            </a:r>
            <a:r>
              <a:rPr dirty="0" sz="3200" spc="-21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200" spc="-250" b="1">
                <a:solidFill>
                  <a:srgbClr val="202E59"/>
                </a:solidFill>
                <a:latin typeface="Tahoma"/>
                <a:cs typeface="Tahoma"/>
              </a:rPr>
              <a:t>r</a:t>
            </a:r>
            <a:r>
              <a:rPr dirty="0" sz="3200" spc="-220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200" spc="-135" b="1">
                <a:solidFill>
                  <a:srgbClr val="202E59"/>
                </a:solidFill>
                <a:latin typeface="Tahoma"/>
                <a:cs typeface="Tahoma"/>
              </a:rPr>
              <a:t>p</a:t>
            </a:r>
            <a:r>
              <a:rPr dirty="0" sz="3200" spc="-185" b="1">
                <a:solidFill>
                  <a:srgbClr val="202E59"/>
                </a:solidFill>
                <a:latin typeface="Tahoma"/>
                <a:cs typeface="Tahoma"/>
              </a:rPr>
              <a:t>o</a:t>
            </a:r>
            <a:r>
              <a:rPr dirty="0" sz="3200" spc="-120" b="1">
                <a:solidFill>
                  <a:srgbClr val="202E59"/>
                </a:solidFill>
                <a:latin typeface="Tahoma"/>
                <a:cs typeface="Tahoma"/>
              </a:rPr>
              <a:t>s</a:t>
            </a:r>
            <a:r>
              <a:rPr dirty="0" sz="3200" spc="-240" b="1">
                <a:solidFill>
                  <a:srgbClr val="202E59"/>
                </a:solidFill>
                <a:latin typeface="Tahoma"/>
                <a:cs typeface="Tahoma"/>
              </a:rPr>
              <a:t>i</a:t>
            </a:r>
            <a:r>
              <a:rPr dirty="0" sz="3200" spc="-235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200" spc="-185" b="1">
                <a:solidFill>
                  <a:srgbClr val="202E59"/>
                </a:solidFill>
                <a:latin typeface="Tahoma"/>
                <a:cs typeface="Tahoma"/>
              </a:rPr>
              <a:t>o</a:t>
            </a:r>
            <a:r>
              <a:rPr dirty="0" sz="3200" spc="-250" b="1">
                <a:solidFill>
                  <a:srgbClr val="202E59"/>
                </a:solidFill>
                <a:latin typeface="Tahoma"/>
                <a:cs typeface="Tahoma"/>
              </a:rPr>
              <a:t>r</a:t>
            </a:r>
            <a:r>
              <a:rPr dirty="0" sz="3200" spc="-195" b="1">
                <a:solidFill>
                  <a:srgbClr val="202E59"/>
                </a:solidFill>
                <a:latin typeface="Tahoma"/>
                <a:cs typeface="Tahoma"/>
              </a:rPr>
              <a:t>y</a:t>
            </a:r>
            <a:r>
              <a:rPr dirty="0" sz="3200" spc="-235" b="1">
                <a:solidFill>
                  <a:srgbClr val="202E59"/>
                </a:solidFill>
                <a:latin typeface="Tahoma"/>
                <a:cs typeface="Tahoma"/>
              </a:rPr>
              <a:t>.</a:t>
            </a:r>
            <a:endParaRPr sz="3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0" y="1028701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7599" y="988332"/>
                </a:lnTo>
                <a:lnTo>
                  <a:pt x="401181" y="981668"/>
                </a:lnTo>
                <a:lnTo>
                  <a:pt x="356254" y="970816"/>
                </a:lnTo>
                <a:lnTo>
                  <a:pt x="313024" y="955982"/>
                </a:lnTo>
                <a:lnTo>
                  <a:pt x="271700" y="937375"/>
                </a:lnTo>
                <a:lnTo>
                  <a:pt x="232489" y="915202"/>
                </a:lnTo>
                <a:lnTo>
                  <a:pt x="195599" y="889670"/>
                </a:lnTo>
                <a:lnTo>
                  <a:pt x="161237" y="860988"/>
                </a:lnTo>
                <a:lnTo>
                  <a:pt x="129611" y="829361"/>
                </a:lnTo>
                <a:lnTo>
                  <a:pt x="100929" y="795000"/>
                </a:lnTo>
                <a:lnTo>
                  <a:pt x="75397" y="758110"/>
                </a:lnTo>
                <a:lnTo>
                  <a:pt x="53224" y="718899"/>
                </a:lnTo>
                <a:lnTo>
                  <a:pt x="34616" y="677575"/>
                </a:lnTo>
                <a:lnTo>
                  <a:pt x="19783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299"/>
                </a:lnTo>
                <a:lnTo>
                  <a:pt x="2267" y="447599"/>
                </a:lnTo>
                <a:lnTo>
                  <a:pt x="8930" y="401181"/>
                </a:lnTo>
                <a:lnTo>
                  <a:pt x="19783" y="356254"/>
                </a:lnTo>
                <a:lnTo>
                  <a:pt x="34616" y="313024"/>
                </a:lnTo>
                <a:lnTo>
                  <a:pt x="53224" y="271700"/>
                </a:lnTo>
                <a:lnTo>
                  <a:pt x="75397" y="232489"/>
                </a:lnTo>
                <a:lnTo>
                  <a:pt x="100929" y="195599"/>
                </a:lnTo>
                <a:lnTo>
                  <a:pt x="129611" y="161237"/>
                </a:lnTo>
                <a:lnTo>
                  <a:pt x="161237" y="129611"/>
                </a:lnTo>
                <a:lnTo>
                  <a:pt x="195599" y="100929"/>
                </a:lnTo>
                <a:lnTo>
                  <a:pt x="232489" y="75397"/>
                </a:lnTo>
                <a:lnTo>
                  <a:pt x="271700" y="53224"/>
                </a:lnTo>
                <a:lnTo>
                  <a:pt x="313024" y="34616"/>
                </a:lnTo>
                <a:lnTo>
                  <a:pt x="356254" y="19783"/>
                </a:lnTo>
                <a:lnTo>
                  <a:pt x="401181" y="8930"/>
                </a:lnTo>
                <a:lnTo>
                  <a:pt x="447599" y="2267"/>
                </a:lnTo>
                <a:lnTo>
                  <a:pt x="495299" y="0"/>
                </a:lnTo>
                <a:lnTo>
                  <a:pt x="543000" y="2267"/>
                </a:lnTo>
                <a:lnTo>
                  <a:pt x="589418" y="8930"/>
                </a:lnTo>
                <a:lnTo>
                  <a:pt x="634345" y="19783"/>
                </a:lnTo>
                <a:lnTo>
                  <a:pt x="677575" y="34616"/>
                </a:lnTo>
                <a:lnTo>
                  <a:pt x="718899" y="53224"/>
                </a:lnTo>
                <a:lnTo>
                  <a:pt x="758110" y="75397"/>
                </a:lnTo>
                <a:lnTo>
                  <a:pt x="795000" y="100929"/>
                </a:lnTo>
                <a:lnTo>
                  <a:pt x="829361" y="129611"/>
                </a:lnTo>
                <a:lnTo>
                  <a:pt x="860988" y="161237"/>
                </a:lnTo>
                <a:lnTo>
                  <a:pt x="889670" y="195599"/>
                </a:lnTo>
                <a:lnTo>
                  <a:pt x="915202" y="232489"/>
                </a:lnTo>
                <a:lnTo>
                  <a:pt x="937375" y="271700"/>
                </a:lnTo>
                <a:lnTo>
                  <a:pt x="955982" y="313024"/>
                </a:lnTo>
                <a:lnTo>
                  <a:pt x="970816" y="356254"/>
                </a:lnTo>
                <a:lnTo>
                  <a:pt x="981668" y="401181"/>
                </a:lnTo>
                <a:lnTo>
                  <a:pt x="988332" y="447599"/>
                </a:lnTo>
                <a:lnTo>
                  <a:pt x="990599" y="495299"/>
                </a:lnTo>
                <a:lnTo>
                  <a:pt x="988332" y="543000"/>
                </a:lnTo>
                <a:lnTo>
                  <a:pt x="981668" y="589418"/>
                </a:lnTo>
                <a:lnTo>
                  <a:pt x="970816" y="634345"/>
                </a:lnTo>
                <a:lnTo>
                  <a:pt x="955982" y="677575"/>
                </a:lnTo>
                <a:lnTo>
                  <a:pt x="937375" y="718899"/>
                </a:lnTo>
                <a:lnTo>
                  <a:pt x="915202" y="758110"/>
                </a:lnTo>
                <a:lnTo>
                  <a:pt x="889670" y="795000"/>
                </a:lnTo>
                <a:lnTo>
                  <a:pt x="860988" y="829361"/>
                </a:lnTo>
                <a:lnTo>
                  <a:pt x="829361" y="860988"/>
                </a:lnTo>
                <a:lnTo>
                  <a:pt x="795000" y="889670"/>
                </a:lnTo>
                <a:lnTo>
                  <a:pt x="758110" y="915202"/>
                </a:lnTo>
                <a:lnTo>
                  <a:pt x="718899" y="937375"/>
                </a:lnTo>
                <a:lnTo>
                  <a:pt x="677575" y="955982"/>
                </a:lnTo>
                <a:lnTo>
                  <a:pt x="634345" y="970816"/>
                </a:lnTo>
                <a:lnTo>
                  <a:pt x="589418" y="981668"/>
                </a:lnTo>
                <a:lnTo>
                  <a:pt x="543000" y="988332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202E5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-171450" y="6283823"/>
            <a:ext cx="7981950" cy="4003675"/>
            <a:chOff x="-171450" y="6283823"/>
            <a:chExt cx="7981950" cy="4003675"/>
          </a:xfrm>
        </p:grpSpPr>
        <p:sp>
          <p:nvSpPr>
            <p:cNvPr id="4" name="object 4"/>
            <p:cNvSpPr/>
            <p:nvPr/>
          </p:nvSpPr>
          <p:spPr>
            <a:xfrm>
              <a:off x="890" y="6608697"/>
              <a:ext cx="7639050" cy="3678554"/>
            </a:xfrm>
            <a:custGeom>
              <a:avLst/>
              <a:gdLst/>
              <a:ahLst/>
              <a:cxnLst/>
              <a:rect l="l" t="t" r="r" b="b"/>
              <a:pathLst>
                <a:path w="7639050" h="3678554">
                  <a:moveTo>
                    <a:pt x="7639049" y="3678301"/>
                  </a:moveTo>
                  <a:lnTo>
                    <a:pt x="0" y="3678301"/>
                  </a:lnTo>
                  <a:lnTo>
                    <a:pt x="0" y="0"/>
                  </a:lnTo>
                  <a:lnTo>
                    <a:pt x="7639049" y="0"/>
                  </a:lnTo>
                  <a:lnTo>
                    <a:pt x="7639049" y="3678301"/>
                  </a:lnTo>
                  <a:close/>
                </a:path>
              </a:pathLst>
            </a:custGeom>
            <a:solidFill>
              <a:srgbClr val="202E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6455273"/>
              <a:ext cx="7639050" cy="40005"/>
            </a:xfrm>
            <a:custGeom>
              <a:avLst/>
              <a:gdLst/>
              <a:ahLst/>
              <a:cxnLst/>
              <a:rect l="l" t="t" r="r" b="b"/>
              <a:pathLst>
                <a:path w="7639050" h="40004">
                  <a:moveTo>
                    <a:pt x="0" y="39681"/>
                  </a:moveTo>
                  <a:lnTo>
                    <a:pt x="7638966" y="0"/>
                  </a:lnTo>
                </a:path>
              </a:pathLst>
            </a:custGeom>
            <a:ln w="342899">
              <a:solidFill>
                <a:srgbClr val="4FDEA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170324" y="2804651"/>
            <a:ext cx="7861300" cy="2343150"/>
            <a:chOff x="170324" y="2804651"/>
            <a:chExt cx="7861300" cy="234315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25759" y="2804651"/>
              <a:ext cx="5705474" cy="23431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324" y="2825442"/>
              <a:ext cx="2152649" cy="2152649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80762" y="2376225"/>
            <a:ext cx="7458074" cy="768667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0337831" y="1043896"/>
            <a:ext cx="5379720" cy="979805"/>
          </a:xfrm>
          <a:prstGeom prst="rect">
            <a:avLst/>
          </a:prstGeom>
        </p:spPr>
        <p:txBody>
          <a:bodyPr wrap="square" lIns="0" tIns="45720" rIns="0" bIns="0" rtlCol="0" vert="horz">
            <a:spAutoFit/>
          </a:bodyPr>
          <a:lstStyle/>
          <a:p>
            <a:pPr marL="12700" marR="5080">
              <a:lnSpc>
                <a:spcPts val="3670"/>
              </a:lnSpc>
              <a:spcBef>
                <a:spcPts val="360"/>
              </a:spcBef>
            </a:pPr>
            <a:r>
              <a:rPr dirty="0" sz="3200" spc="-110" b="1">
                <a:solidFill>
                  <a:srgbClr val="202E59"/>
                </a:solidFill>
                <a:latin typeface="Tahoma"/>
                <a:cs typeface="Tahoma"/>
              </a:rPr>
              <a:t>F</a:t>
            </a:r>
            <a:r>
              <a:rPr dirty="0" sz="3200" spc="-185" b="1">
                <a:solidFill>
                  <a:srgbClr val="202E59"/>
                </a:solidFill>
                <a:latin typeface="Tahoma"/>
                <a:cs typeface="Tahoma"/>
              </a:rPr>
              <a:t>o</a:t>
            </a:r>
            <a:r>
              <a:rPr dirty="0" sz="3200" spc="-185" b="1">
                <a:solidFill>
                  <a:srgbClr val="202E59"/>
                </a:solidFill>
                <a:latin typeface="Tahoma"/>
                <a:cs typeface="Tahoma"/>
              </a:rPr>
              <a:t>r</a:t>
            </a:r>
            <a:r>
              <a:rPr dirty="0" sz="3200" spc="-21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200" spc="-220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200" spc="-35" b="1">
                <a:solidFill>
                  <a:srgbClr val="202E59"/>
                </a:solidFill>
                <a:latin typeface="Tahoma"/>
                <a:cs typeface="Tahoma"/>
              </a:rPr>
              <a:t>a</a:t>
            </a:r>
            <a:r>
              <a:rPr dirty="0" sz="3200" spc="-160" b="1">
                <a:solidFill>
                  <a:srgbClr val="202E59"/>
                </a:solidFill>
                <a:latin typeface="Tahoma"/>
                <a:cs typeface="Tahoma"/>
              </a:rPr>
              <a:t>c</a:t>
            </a:r>
            <a:r>
              <a:rPr dirty="0" sz="3200" spc="-155" b="1">
                <a:solidFill>
                  <a:srgbClr val="202E59"/>
                </a:solidFill>
                <a:latin typeface="Tahoma"/>
                <a:cs typeface="Tahoma"/>
              </a:rPr>
              <a:t>h</a:t>
            </a:r>
            <a:r>
              <a:rPr dirty="0" sz="3200" spc="-21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200" spc="-250" b="1">
                <a:solidFill>
                  <a:srgbClr val="202E59"/>
                </a:solidFill>
                <a:latin typeface="Tahoma"/>
                <a:cs typeface="Tahoma"/>
              </a:rPr>
              <a:t>r</a:t>
            </a:r>
            <a:r>
              <a:rPr dirty="0" sz="3200" spc="-220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200" spc="-135" b="1">
                <a:solidFill>
                  <a:srgbClr val="202E59"/>
                </a:solidFill>
                <a:latin typeface="Tahoma"/>
                <a:cs typeface="Tahoma"/>
              </a:rPr>
              <a:t>p</a:t>
            </a:r>
            <a:r>
              <a:rPr dirty="0" sz="3200" spc="-185" b="1">
                <a:solidFill>
                  <a:srgbClr val="202E59"/>
                </a:solidFill>
                <a:latin typeface="Tahoma"/>
                <a:cs typeface="Tahoma"/>
              </a:rPr>
              <a:t>o</a:t>
            </a:r>
            <a:r>
              <a:rPr dirty="0" sz="3200" spc="-120" b="1">
                <a:solidFill>
                  <a:srgbClr val="202E59"/>
                </a:solidFill>
                <a:latin typeface="Tahoma"/>
                <a:cs typeface="Tahoma"/>
              </a:rPr>
              <a:t>s</a:t>
            </a:r>
            <a:r>
              <a:rPr dirty="0" sz="3200" spc="-240" b="1">
                <a:solidFill>
                  <a:srgbClr val="202E59"/>
                </a:solidFill>
                <a:latin typeface="Tahoma"/>
                <a:cs typeface="Tahoma"/>
              </a:rPr>
              <a:t>i</a:t>
            </a:r>
            <a:r>
              <a:rPr dirty="0" sz="3200" spc="-235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200" spc="-185" b="1">
                <a:solidFill>
                  <a:srgbClr val="202E59"/>
                </a:solidFill>
                <a:latin typeface="Tahoma"/>
                <a:cs typeface="Tahoma"/>
              </a:rPr>
              <a:t>o</a:t>
            </a:r>
            <a:r>
              <a:rPr dirty="0" sz="3200" spc="-250" b="1">
                <a:solidFill>
                  <a:srgbClr val="202E59"/>
                </a:solidFill>
                <a:latin typeface="Tahoma"/>
                <a:cs typeface="Tahoma"/>
              </a:rPr>
              <a:t>r</a:t>
            </a:r>
            <a:r>
              <a:rPr dirty="0" sz="3200" spc="-130" b="1">
                <a:solidFill>
                  <a:srgbClr val="202E59"/>
                </a:solidFill>
                <a:latin typeface="Tahoma"/>
                <a:cs typeface="Tahoma"/>
              </a:rPr>
              <a:t>y</a:t>
            </a:r>
            <a:r>
              <a:rPr dirty="0" sz="3200" spc="-21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200" spc="-110" b="1">
                <a:solidFill>
                  <a:srgbClr val="202E59"/>
                </a:solidFill>
                <a:latin typeface="Tahoma"/>
                <a:cs typeface="Tahoma"/>
              </a:rPr>
              <a:t>w</a:t>
            </a:r>
            <a:r>
              <a:rPr dirty="0" sz="3200" spc="-155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200" spc="-21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200" spc="-110" b="1">
                <a:solidFill>
                  <a:srgbClr val="202E59"/>
                </a:solidFill>
                <a:latin typeface="Tahoma"/>
                <a:cs typeface="Tahoma"/>
              </a:rPr>
              <a:t>w</a:t>
            </a:r>
            <a:r>
              <a:rPr dirty="0" sz="3200" spc="-250" b="1">
                <a:solidFill>
                  <a:srgbClr val="202E59"/>
                </a:solidFill>
                <a:latin typeface="Tahoma"/>
                <a:cs typeface="Tahoma"/>
              </a:rPr>
              <a:t>r</a:t>
            </a:r>
            <a:r>
              <a:rPr dirty="0" sz="3200" spc="-185" b="1">
                <a:solidFill>
                  <a:srgbClr val="202E59"/>
                </a:solidFill>
                <a:latin typeface="Tahoma"/>
                <a:cs typeface="Tahoma"/>
              </a:rPr>
              <a:t>o</a:t>
            </a:r>
            <a:r>
              <a:rPr dirty="0" sz="3200" spc="-235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200" spc="-105" b="1">
                <a:solidFill>
                  <a:srgbClr val="202E59"/>
                </a:solidFill>
                <a:latin typeface="Tahoma"/>
                <a:cs typeface="Tahoma"/>
              </a:rPr>
              <a:t>e  </a:t>
            </a:r>
            <a:r>
              <a:rPr dirty="0" sz="3200" spc="-110" b="1">
                <a:solidFill>
                  <a:srgbClr val="202E59"/>
                </a:solidFill>
                <a:latin typeface="Tahoma"/>
                <a:cs typeface="Tahoma"/>
              </a:rPr>
              <a:t>w</a:t>
            </a:r>
            <a:r>
              <a:rPr dirty="0" sz="3200" spc="-185" b="1">
                <a:solidFill>
                  <a:srgbClr val="202E59"/>
                </a:solidFill>
                <a:latin typeface="Tahoma"/>
                <a:cs typeface="Tahoma"/>
              </a:rPr>
              <a:t>o</a:t>
            </a:r>
            <a:r>
              <a:rPr dirty="0" sz="3200" spc="-250" b="1">
                <a:solidFill>
                  <a:srgbClr val="202E59"/>
                </a:solidFill>
                <a:latin typeface="Tahoma"/>
                <a:cs typeface="Tahoma"/>
              </a:rPr>
              <a:t>r</a:t>
            </a:r>
            <a:r>
              <a:rPr dirty="0" sz="3200" spc="-295" b="1">
                <a:solidFill>
                  <a:srgbClr val="202E59"/>
                </a:solidFill>
                <a:latin typeface="Tahoma"/>
                <a:cs typeface="Tahoma"/>
              </a:rPr>
              <a:t>k</a:t>
            </a:r>
            <a:r>
              <a:rPr dirty="0" sz="3200" spc="-170" b="1">
                <a:solidFill>
                  <a:srgbClr val="202E59"/>
                </a:solidFill>
                <a:latin typeface="Tahoma"/>
                <a:cs typeface="Tahoma"/>
              </a:rPr>
              <a:t>f</a:t>
            </a:r>
            <a:r>
              <a:rPr dirty="0" sz="3200" spc="-240" b="1">
                <a:solidFill>
                  <a:srgbClr val="202E59"/>
                </a:solidFill>
                <a:latin typeface="Tahoma"/>
                <a:cs typeface="Tahoma"/>
              </a:rPr>
              <a:t>l</a:t>
            </a:r>
            <a:r>
              <a:rPr dirty="0" sz="3200" spc="-185" b="1">
                <a:solidFill>
                  <a:srgbClr val="202E59"/>
                </a:solidFill>
                <a:latin typeface="Tahoma"/>
                <a:cs typeface="Tahoma"/>
              </a:rPr>
              <a:t>o</a:t>
            </a:r>
            <a:r>
              <a:rPr dirty="0" sz="3200" spc="-45" b="1">
                <a:solidFill>
                  <a:srgbClr val="202E59"/>
                </a:solidFill>
                <a:latin typeface="Tahoma"/>
                <a:cs typeface="Tahoma"/>
              </a:rPr>
              <a:t>w</a:t>
            </a:r>
            <a:r>
              <a:rPr dirty="0" sz="3200" spc="-21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200" spc="-235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200" spc="-120" b="1">
                <a:solidFill>
                  <a:srgbClr val="202E59"/>
                </a:solidFill>
                <a:latin typeface="Tahoma"/>
                <a:cs typeface="Tahoma"/>
              </a:rPr>
              <a:t>o</a:t>
            </a:r>
            <a:r>
              <a:rPr dirty="0" sz="3200" spc="-21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200" spc="-135" b="1">
                <a:solidFill>
                  <a:srgbClr val="202E59"/>
                </a:solidFill>
                <a:latin typeface="Tahoma"/>
                <a:cs typeface="Tahoma"/>
              </a:rPr>
              <a:t>d</a:t>
            </a:r>
            <a:r>
              <a:rPr dirty="0" sz="3200" spc="-220" b="1">
                <a:solidFill>
                  <a:srgbClr val="202E59"/>
                </a:solidFill>
                <a:latin typeface="Tahoma"/>
                <a:cs typeface="Tahoma"/>
              </a:rPr>
              <a:t>e</a:t>
            </a:r>
            <a:r>
              <a:rPr dirty="0" sz="3200" spc="-135" b="1">
                <a:solidFill>
                  <a:srgbClr val="202E59"/>
                </a:solidFill>
                <a:latin typeface="Tahoma"/>
                <a:cs typeface="Tahoma"/>
              </a:rPr>
              <a:t>p</a:t>
            </a:r>
            <a:r>
              <a:rPr dirty="0" sz="3200" spc="-240" b="1">
                <a:solidFill>
                  <a:srgbClr val="202E59"/>
                </a:solidFill>
                <a:latin typeface="Tahoma"/>
                <a:cs typeface="Tahoma"/>
              </a:rPr>
              <a:t>l</a:t>
            </a:r>
            <a:r>
              <a:rPr dirty="0" sz="3200" spc="-185" b="1">
                <a:solidFill>
                  <a:srgbClr val="202E59"/>
                </a:solidFill>
                <a:latin typeface="Tahoma"/>
                <a:cs typeface="Tahoma"/>
              </a:rPr>
              <a:t>o</a:t>
            </a:r>
            <a:r>
              <a:rPr dirty="0" sz="3200" spc="-130" b="1">
                <a:solidFill>
                  <a:srgbClr val="202E59"/>
                </a:solidFill>
                <a:latin typeface="Tahoma"/>
                <a:cs typeface="Tahoma"/>
              </a:rPr>
              <a:t>y</a:t>
            </a:r>
            <a:r>
              <a:rPr dirty="0" sz="3200" spc="-215" b="1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3200" spc="-240" b="1">
                <a:solidFill>
                  <a:srgbClr val="202E59"/>
                </a:solidFill>
                <a:latin typeface="Tahoma"/>
                <a:cs typeface="Tahoma"/>
              </a:rPr>
              <a:t>i</a:t>
            </a:r>
            <a:r>
              <a:rPr dirty="0" sz="3200" spc="-235" b="1">
                <a:solidFill>
                  <a:srgbClr val="202E59"/>
                </a:solidFill>
                <a:latin typeface="Tahoma"/>
                <a:cs typeface="Tahoma"/>
              </a:rPr>
              <a:t>t</a:t>
            </a:r>
            <a:r>
              <a:rPr dirty="0" sz="3200" spc="-235" b="1">
                <a:solidFill>
                  <a:srgbClr val="202E59"/>
                </a:solidFill>
                <a:latin typeface="Tahoma"/>
                <a:cs typeface="Tahoma"/>
              </a:rPr>
              <a:t>.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0554" y="7550407"/>
            <a:ext cx="572135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705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7200" spc="38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7200" spc="715" b="1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7200" spc="-65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7200" spc="62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7200" spc="490" b="1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7200" spc="565" b="1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7200" spc="38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7200" spc="36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7200" spc="24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7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02E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483178" y="1231963"/>
            <a:ext cx="704850" cy="704850"/>
          </a:xfrm>
          <a:custGeom>
            <a:avLst/>
            <a:gdLst/>
            <a:ahLst/>
            <a:cxnLst/>
            <a:rect l="l" t="t" r="r" b="b"/>
            <a:pathLst>
              <a:path w="704850" h="704850">
                <a:moveTo>
                  <a:pt x="704850" y="704850"/>
                </a:moveTo>
                <a:lnTo>
                  <a:pt x="0" y="704850"/>
                </a:lnTo>
                <a:lnTo>
                  <a:pt x="0" y="0"/>
                </a:lnTo>
                <a:lnTo>
                  <a:pt x="704850" y="0"/>
                </a:lnTo>
                <a:lnTo>
                  <a:pt x="704850" y="704850"/>
                </a:lnTo>
                <a:close/>
              </a:path>
            </a:pathLst>
          </a:custGeom>
          <a:solidFill>
            <a:srgbClr val="4FDEA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697" y="1028700"/>
            <a:ext cx="3714749" cy="371474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7483178" y="2888393"/>
            <a:ext cx="704850" cy="704850"/>
          </a:xfrm>
          <a:custGeom>
            <a:avLst/>
            <a:gdLst/>
            <a:ahLst/>
            <a:cxnLst/>
            <a:rect l="l" t="t" r="r" b="b"/>
            <a:pathLst>
              <a:path w="704850" h="704850">
                <a:moveTo>
                  <a:pt x="704850" y="704850"/>
                </a:moveTo>
                <a:lnTo>
                  <a:pt x="0" y="704850"/>
                </a:lnTo>
                <a:lnTo>
                  <a:pt x="0" y="0"/>
                </a:lnTo>
                <a:lnTo>
                  <a:pt x="704850" y="0"/>
                </a:lnTo>
                <a:lnTo>
                  <a:pt x="704850" y="704850"/>
                </a:lnTo>
                <a:close/>
              </a:path>
            </a:pathLst>
          </a:custGeom>
          <a:solidFill>
            <a:srgbClr val="4FDE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483178" y="4759306"/>
            <a:ext cx="704850" cy="704850"/>
          </a:xfrm>
          <a:custGeom>
            <a:avLst/>
            <a:gdLst/>
            <a:ahLst/>
            <a:cxnLst/>
            <a:rect l="l" t="t" r="r" b="b"/>
            <a:pathLst>
              <a:path w="704850" h="704850">
                <a:moveTo>
                  <a:pt x="704850" y="704850"/>
                </a:moveTo>
                <a:lnTo>
                  <a:pt x="0" y="704850"/>
                </a:lnTo>
                <a:lnTo>
                  <a:pt x="0" y="0"/>
                </a:lnTo>
                <a:lnTo>
                  <a:pt x="704850" y="0"/>
                </a:lnTo>
                <a:lnTo>
                  <a:pt x="704850" y="704850"/>
                </a:lnTo>
                <a:close/>
              </a:path>
            </a:pathLst>
          </a:custGeom>
          <a:solidFill>
            <a:srgbClr val="4FDEA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94308" y="6096580"/>
            <a:ext cx="10487024" cy="343852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571726" y="1356024"/>
            <a:ext cx="826008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95">
                <a:solidFill>
                  <a:srgbClr val="FFFFFF"/>
                </a:solidFill>
                <a:latin typeface="Verdana"/>
                <a:cs typeface="Verdana"/>
              </a:rPr>
              <a:t>We</a:t>
            </a:r>
            <a:r>
              <a:rPr dirty="0" sz="28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30">
                <a:solidFill>
                  <a:srgbClr val="FFFFFF"/>
                </a:solidFill>
                <a:latin typeface="Verdana"/>
                <a:cs typeface="Verdana"/>
              </a:rPr>
              <a:t>use</a:t>
            </a:r>
            <a:r>
              <a:rPr dirty="0" sz="28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80">
                <a:solidFill>
                  <a:srgbClr val="FFFFFF"/>
                </a:solidFill>
                <a:latin typeface="Verdana"/>
                <a:cs typeface="Verdana"/>
              </a:rPr>
              <a:t>Azure</a:t>
            </a:r>
            <a:r>
              <a:rPr dirty="0" sz="28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14">
                <a:solidFill>
                  <a:srgbClr val="FFFFFF"/>
                </a:solidFill>
                <a:latin typeface="Verdana"/>
                <a:cs typeface="Verdana"/>
              </a:rPr>
              <a:t>platform</a:t>
            </a:r>
            <a:r>
              <a:rPr dirty="0" sz="28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14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28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14">
                <a:solidFill>
                  <a:srgbClr val="FFFFFF"/>
                </a:solidFill>
                <a:latin typeface="Verdana"/>
                <a:cs typeface="Verdana"/>
              </a:rPr>
              <a:t>deploy</a:t>
            </a:r>
            <a:r>
              <a:rPr dirty="0" sz="28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50">
                <a:solidFill>
                  <a:srgbClr val="FFFFFF"/>
                </a:solidFill>
                <a:latin typeface="Verdana"/>
                <a:cs typeface="Verdana"/>
              </a:rPr>
              <a:t>our</a:t>
            </a:r>
            <a:r>
              <a:rPr dirty="0" sz="2800" spc="48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85">
                <a:solidFill>
                  <a:srgbClr val="FFFFFF"/>
                </a:solidFill>
                <a:latin typeface="Verdana"/>
                <a:cs typeface="Verdana"/>
              </a:rPr>
              <a:t>application</a:t>
            </a:r>
            <a:r>
              <a:rPr dirty="0" sz="28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37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6997" y="6586270"/>
            <a:ext cx="572135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705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7200" spc="38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7200" spc="715" b="1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7200" spc="-65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7200" spc="62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7200" spc="490" b="1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7200" spc="565" b="1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7200" spc="38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7200" spc="36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7200" spc="24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7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6997" y="4626802"/>
            <a:ext cx="5962650" cy="894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700" spc="455" b="1">
                <a:solidFill>
                  <a:srgbClr val="2A9AE2"/>
                </a:solidFill>
                <a:latin typeface="Tahoma"/>
                <a:cs typeface="Tahoma"/>
              </a:rPr>
              <a:t>M</a:t>
            </a:r>
            <a:r>
              <a:rPr dirty="0" sz="5700" spc="-350" b="1">
                <a:solidFill>
                  <a:srgbClr val="2A9AE2"/>
                </a:solidFill>
                <a:latin typeface="Tahoma"/>
                <a:cs typeface="Tahoma"/>
              </a:rPr>
              <a:t>i</a:t>
            </a:r>
            <a:r>
              <a:rPr dirty="0" sz="5700" spc="330" b="1">
                <a:solidFill>
                  <a:srgbClr val="2A9AE2"/>
                </a:solidFill>
                <a:latin typeface="Tahoma"/>
                <a:cs typeface="Tahoma"/>
              </a:rPr>
              <a:t>c</a:t>
            </a:r>
            <a:r>
              <a:rPr dirty="0" sz="5700" spc="415" b="1">
                <a:solidFill>
                  <a:srgbClr val="2A9AE2"/>
                </a:solidFill>
                <a:latin typeface="Tahoma"/>
                <a:cs typeface="Tahoma"/>
              </a:rPr>
              <a:t>r</a:t>
            </a:r>
            <a:r>
              <a:rPr dirty="0" sz="5700" spc="-20" b="1">
                <a:solidFill>
                  <a:srgbClr val="2A9AE2"/>
                </a:solidFill>
                <a:latin typeface="Tahoma"/>
                <a:cs typeface="Tahoma"/>
              </a:rPr>
              <a:t>o</a:t>
            </a:r>
            <a:r>
              <a:rPr dirty="0" sz="5700" spc="114" b="1">
                <a:solidFill>
                  <a:srgbClr val="2A9AE2"/>
                </a:solidFill>
                <a:latin typeface="Tahoma"/>
                <a:cs typeface="Tahoma"/>
              </a:rPr>
              <a:t>s</a:t>
            </a:r>
            <a:r>
              <a:rPr dirty="0" sz="5700" spc="-20" b="1">
                <a:solidFill>
                  <a:srgbClr val="2A9AE2"/>
                </a:solidFill>
                <a:latin typeface="Tahoma"/>
                <a:cs typeface="Tahoma"/>
              </a:rPr>
              <a:t>o</a:t>
            </a:r>
            <a:r>
              <a:rPr dirty="0" sz="5700" spc="520" b="1">
                <a:solidFill>
                  <a:srgbClr val="2A9AE2"/>
                </a:solidFill>
                <a:latin typeface="Tahoma"/>
                <a:cs typeface="Tahoma"/>
              </a:rPr>
              <a:t>f</a:t>
            </a:r>
            <a:r>
              <a:rPr dirty="0" sz="5700" spc="455" b="1">
                <a:solidFill>
                  <a:srgbClr val="2A9AE2"/>
                </a:solidFill>
                <a:latin typeface="Tahoma"/>
                <a:cs typeface="Tahoma"/>
              </a:rPr>
              <a:t>t</a:t>
            </a:r>
            <a:r>
              <a:rPr dirty="0" sz="5700" spc="-415" b="1">
                <a:solidFill>
                  <a:srgbClr val="2A9AE2"/>
                </a:solidFill>
                <a:latin typeface="Tahoma"/>
                <a:cs typeface="Tahoma"/>
              </a:rPr>
              <a:t> </a:t>
            </a:r>
            <a:r>
              <a:rPr dirty="0" sz="5700" spc="280" b="1">
                <a:solidFill>
                  <a:srgbClr val="2A9AE2"/>
                </a:solidFill>
                <a:latin typeface="Tahoma"/>
                <a:cs typeface="Tahoma"/>
              </a:rPr>
              <a:t>A</a:t>
            </a:r>
            <a:r>
              <a:rPr dirty="0" sz="5700" spc="20" b="1">
                <a:solidFill>
                  <a:srgbClr val="2A9AE2"/>
                </a:solidFill>
                <a:latin typeface="Tahoma"/>
                <a:cs typeface="Tahoma"/>
              </a:rPr>
              <a:t>zur</a:t>
            </a:r>
            <a:r>
              <a:rPr dirty="0" sz="5700" spc="5" b="1">
                <a:solidFill>
                  <a:srgbClr val="2A9AE2"/>
                </a:solidFill>
                <a:latin typeface="Tahoma"/>
                <a:cs typeface="Tahoma"/>
              </a:rPr>
              <a:t>e</a:t>
            </a:r>
            <a:endParaRPr sz="57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71726" y="2870011"/>
            <a:ext cx="7526655" cy="80454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12700" marR="5080">
              <a:lnSpc>
                <a:spcPts val="2780"/>
              </a:lnSpc>
              <a:spcBef>
                <a:spcPts val="675"/>
              </a:spcBef>
            </a:pPr>
            <a:r>
              <a:rPr dirty="0" sz="2800" spc="95">
                <a:solidFill>
                  <a:srgbClr val="FFFFFF"/>
                </a:solidFill>
                <a:latin typeface="Verdana"/>
                <a:cs typeface="Verdana"/>
              </a:rPr>
              <a:t>We</a:t>
            </a:r>
            <a:r>
              <a:rPr dirty="0" sz="28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14">
                <a:solidFill>
                  <a:srgbClr val="FFFFFF"/>
                </a:solidFill>
                <a:latin typeface="Verdana"/>
                <a:cs typeface="Verdana"/>
              </a:rPr>
              <a:t>deployed</a:t>
            </a:r>
            <a:r>
              <a:rPr dirty="0" sz="28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95">
                <a:solidFill>
                  <a:srgbClr val="FFFFFF"/>
                </a:solidFill>
                <a:latin typeface="Verdana"/>
                <a:cs typeface="Verdana"/>
              </a:rPr>
              <a:t>each</a:t>
            </a:r>
            <a:r>
              <a:rPr dirty="0" sz="2800" spc="-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0">
                <a:solidFill>
                  <a:srgbClr val="FFFFFF"/>
                </a:solidFill>
                <a:latin typeface="Verdana"/>
                <a:cs typeface="Verdana"/>
              </a:rPr>
              <a:t>part</a:t>
            </a:r>
            <a:r>
              <a:rPr dirty="0" sz="28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75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28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4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800" spc="-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85">
                <a:solidFill>
                  <a:srgbClr val="FFFFFF"/>
                </a:solidFill>
                <a:latin typeface="Verdana"/>
                <a:cs typeface="Verdana"/>
              </a:rPr>
              <a:t>application</a:t>
            </a:r>
            <a:r>
              <a:rPr dirty="0" sz="28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20">
                <a:solidFill>
                  <a:srgbClr val="FFFFFF"/>
                </a:solidFill>
                <a:latin typeface="Verdana"/>
                <a:cs typeface="Verdana"/>
              </a:rPr>
              <a:t>into </a:t>
            </a:r>
            <a:r>
              <a:rPr dirty="0" sz="2800" spc="-96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-14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-7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800" spc="-10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-18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800" spc="-10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-7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800" spc="-16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800" spc="-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-10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800" spc="4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1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-30">
                <a:solidFill>
                  <a:srgbClr val="FFFFFF"/>
                </a:solidFill>
                <a:latin typeface="Verdana"/>
                <a:cs typeface="Verdana"/>
              </a:rPr>
              <a:t>z</a:t>
            </a:r>
            <a:r>
              <a:rPr dirty="0" sz="2800" spc="-16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800" spc="-18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-14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7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-15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18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-18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800" spc="-10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-8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800" spc="-15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37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71726" y="4737131"/>
            <a:ext cx="8249920" cy="80454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12700" marR="5080">
              <a:lnSpc>
                <a:spcPts val="2780"/>
              </a:lnSpc>
              <a:spcBef>
                <a:spcPts val="675"/>
              </a:spcBef>
            </a:pPr>
            <a:r>
              <a:rPr dirty="0" sz="2800" spc="-90">
                <a:solidFill>
                  <a:srgbClr val="FFFFFF"/>
                </a:solidFill>
                <a:latin typeface="Verdana"/>
                <a:cs typeface="Verdana"/>
              </a:rPr>
              <a:t>Each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80">
                <a:solidFill>
                  <a:srgbClr val="FFFFFF"/>
                </a:solidFill>
                <a:latin typeface="Verdana"/>
                <a:cs typeface="Verdana"/>
              </a:rPr>
              <a:t>Azure</a:t>
            </a:r>
            <a:r>
              <a:rPr dirty="0" sz="28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45">
                <a:solidFill>
                  <a:srgbClr val="FFFFFF"/>
                </a:solidFill>
                <a:latin typeface="Verdana"/>
                <a:cs typeface="Verdana"/>
              </a:rPr>
              <a:t>Service</a:t>
            </a:r>
            <a:r>
              <a:rPr dirty="0" sz="28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9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28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30">
                <a:solidFill>
                  <a:srgbClr val="FFFFFF"/>
                </a:solidFill>
                <a:latin typeface="Verdana"/>
                <a:cs typeface="Verdana"/>
              </a:rPr>
              <a:t>web</a:t>
            </a:r>
            <a:r>
              <a:rPr dirty="0" sz="28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55">
                <a:solidFill>
                  <a:srgbClr val="FFFFFF"/>
                </a:solidFill>
                <a:latin typeface="Verdana"/>
                <a:cs typeface="Verdana"/>
              </a:rPr>
              <a:t>server</a:t>
            </a:r>
            <a:r>
              <a:rPr dirty="0" sz="28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20">
                <a:solidFill>
                  <a:srgbClr val="FFFFFF"/>
                </a:solidFill>
                <a:latin typeface="Verdana"/>
                <a:cs typeface="Verdana"/>
              </a:rPr>
              <a:t>connect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6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dirty="0" sz="28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14">
                <a:solidFill>
                  <a:srgbClr val="FFFFFF"/>
                </a:solidFill>
                <a:latin typeface="Verdana"/>
                <a:cs typeface="Verdana"/>
              </a:rPr>
              <a:t>it </a:t>
            </a:r>
            <a:r>
              <a:rPr dirty="0" sz="2800" spc="-96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6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800" spc="-7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-10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-14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-5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3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800" spc="-45">
                <a:solidFill>
                  <a:srgbClr val="FFFFFF"/>
                </a:solidFill>
                <a:latin typeface="Verdana"/>
                <a:cs typeface="Verdana"/>
              </a:rPr>
              <a:t>TT</a:t>
            </a:r>
            <a:r>
              <a:rPr dirty="0" sz="2800" spc="13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7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800" spc="-18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-10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-1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10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-8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800" spc="-10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-10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37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6109" y="1301072"/>
            <a:ext cx="8484870" cy="8115300"/>
            <a:chOff x="216109" y="1301072"/>
            <a:chExt cx="8484870" cy="8115300"/>
          </a:xfrm>
        </p:grpSpPr>
        <p:sp>
          <p:nvSpPr>
            <p:cNvPr id="3" name="object 3"/>
            <p:cNvSpPr/>
            <p:nvPr/>
          </p:nvSpPr>
          <p:spPr>
            <a:xfrm>
              <a:off x="216109" y="2401826"/>
              <a:ext cx="8057515" cy="4869180"/>
            </a:xfrm>
            <a:custGeom>
              <a:avLst/>
              <a:gdLst/>
              <a:ahLst/>
              <a:cxnLst/>
              <a:rect l="l" t="t" r="r" b="b"/>
              <a:pathLst>
                <a:path w="8057515" h="4869180">
                  <a:moveTo>
                    <a:pt x="8057255" y="4869013"/>
                  </a:moveTo>
                  <a:lnTo>
                    <a:pt x="0" y="4869013"/>
                  </a:lnTo>
                  <a:lnTo>
                    <a:pt x="0" y="367162"/>
                  </a:lnTo>
                  <a:lnTo>
                    <a:pt x="2861" y="321109"/>
                  </a:lnTo>
                  <a:lnTo>
                    <a:pt x="11216" y="276763"/>
                  </a:lnTo>
                  <a:lnTo>
                    <a:pt x="24721" y="234466"/>
                  </a:lnTo>
                  <a:lnTo>
                    <a:pt x="43030" y="194565"/>
                  </a:lnTo>
                  <a:lnTo>
                    <a:pt x="65801" y="157402"/>
                  </a:lnTo>
                  <a:lnTo>
                    <a:pt x="92687" y="123322"/>
                  </a:lnTo>
                  <a:lnTo>
                    <a:pt x="123346" y="92669"/>
                  </a:lnTo>
                  <a:lnTo>
                    <a:pt x="157433" y="65787"/>
                  </a:lnTo>
                  <a:lnTo>
                    <a:pt x="194604" y="43022"/>
                  </a:lnTo>
                  <a:lnTo>
                    <a:pt x="234513" y="24716"/>
                  </a:lnTo>
                  <a:lnTo>
                    <a:pt x="276818" y="11214"/>
                  </a:lnTo>
                  <a:lnTo>
                    <a:pt x="321176" y="2860"/>
                  </a:lnTo>
                  <a:lnTo>
                    <a:pt x="367235" y="0"/>
                  </a:lnTo>
                  <a:lnTo>
                    <a:pt x="7690020" y="0"/>
                  </a:lnTo>
                  <a:lnTo>
                    <a:pt x="7736082" y="2861"/>
                  </a:lnTo>
                  <a:lnTo>
                    <a:pt x="7780438" y="11214"/>
                  </a:lnTo>
                  <a:lnTo>
                    <a:pt x="7822742" y="24716"/>
                  </a:lnTo>
                  <a:lnTo>
                    <a:pt x="7862652" y="43022"/>
                  </a:lnTo>
                  <a:lnTo>
                    <a:pt x="7899822" y="65788"/>
                  </a:lnTo>
                  <a:lnTo>
                    <a:pt x="7933909" y="92669"/>
                  </a:lnTo>
                  <a:lnTo>
                    <a:pt x="7964568" y="123322"/>
                  </a:lnTo>
                  <a:lnTo>
                    <a:pt x="7991454" y="157402"/>
                  </a:lnTo>
                  <a:lnTo>
                    <a:pt x="8014224" y="194565"/>
                  </a:lnTo>
                  <a:lnTo>
                    <a:pt x="8032534" y="234466"/>
                  </a:lnTo>
                  <a:lnTo>
                    <a:pt x="8046038" y="276763"/>
                  </a:lnTo>
                  <a:lnTo>
                    <a:pt x="8054394" y="321109"/>
                  </a:lnTo>
                  <a:lnTo>
                    <a:pt x="8057255" y="367162"/>
                  </a:lnTo>
                  <a:lnTo>
                    <a:pt x="8057255" y="380862"/>
                  </a:lnTo>
                  <a:lnTo>
                    <a:pt x="339830" y="380862"/>
                  </a:lnTo>
                  <a:lnTo>
                    <a:pt x="339830" y="4518291"/>
                  </a:lnTo>
                  <a:lnTo>
                    <a:pt x="8057255" y="4518291"/>
                  </a:lnTo>
                  <a:lnTo>
                    <a:pt x="8057255" y="4869013"/>
                  </a:lnTo>
                  <a:close/>
                </a:path>
                <a:path w="8057515" h="4869180">
                  <a:moveTo>
                    <a:pt x="8057255" y="4518291"/>
                  </a:moveTo>
                  <a:lnTo>
                    <a:pt x="7706463" y="4518291"/>
                  </a:lnTo>
                  <a:lnTo>
                    <a:pt x="7706463" y="380862"/>
                  </a:lnTo>
                  <a:lnTo>
                    <a:pt x="8057255" y="380862"/>
                  </a:lnTo>
                  <a:lnTo>
                    <a:pt x="8057255" y="45182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16109" y="7272210"/>
              <a:ext cx="8057515" cy="751205"/>
            </a:xfrm>
            <a:custGeom>
              <a:avLst/>
              <a:gdLst/>
              <a:ahLst/>
              <a:cxnLst/>
              <a:rect l="l" t="t" r="r" b="b"/>
              <a:pathLst>
                <a:path w="8057515" h="751204">
                  <a:moveTo>
                    <a:pt x="7690020" y="750765"/>
                  </a:moveTo>
                  <a:lnTo>
                    <a:pt x="367235" y="750765"/>
                  </a:lnTo>
                  <a:lnTo>
                    <a:pt x="321173" y="747904"/>
                  </a:lnTo>
                  <a:lnTo>
                    <a:pt x="276818" y="739550"/>
                  </a:lnTo>
                  <a:lnTo>
                    <a:pt x="234513" y="726048"/>
                  </a:lnTo>
                  <a:lnTo>
                    <a:pt x="194603" y="707742"/>
                  </a:lnTo>
                  <a:lnTo>
                    <a:pt x="157433" y="684977"/>
                  </a:lnTo>
                  <a:lnTo>
                    <a:pt x="123346" y="658095"/>
                  </a:lnTo>
                  <a:lnTo>
                    <a:pt x="92687" y="627443"/>
                  </a:lnTo>
                  <a:lnTo>
                    <a:pt x="65800" y="593363"/>
                  </a:lnTo>
                  <a:lnTo>
                    <a:pt x="43030" y="556200"/>
                  </a:lnTo>
                  <a:lnTo>
                    <a:pt x="24721" y="516298"/>
                  </a:lnTo>
                  <a:lnTo>
                    <a:pt x="11216" y="474002"/>
                  </a:lnTo>
                  <a:lnTo>
                    <a:pt x="2861" y="429655"/>
                  </a:lnTo>
                  <a:lnTo>
                    <a:pt x="0" y="383602"/>
                  </a:lnTo>
                  <a:lnTo>
                    <a:pt x="0" y="0"/>
                  </a:lnTo>
                  <a:lnTo>
                    <a:pt x="8057255" y="0"/>
                  </a:lnTo>
                  <a:lnTo>
                    <a:pt x="8057255" y="383602"/>
                  </a:lnTo>
                  <a:lnTo>
                    <a:pt x="8054393" y="429655"/>
                  </a:lnTo>
                  <a:lnTo>
                    <a:pt x="8046038" y="474002"/>
                  </a:lnTo>
                  <a:lnTo>
                    <a:pt x="8032534" y="516298"/>
                  </a:lnTo>
                  <a:lnTo>
                    <a:pt x="8014224" y="556200"/>
                  </a:lnTo>
                  <a:lnTo>
                    <a:pt x="7991454" y="593363"/>
                  </a:lnTo>
                  <a:lnTo>
                    <a:pt x="7964567" y="627443"/>
                  </a:lnTo>
                  <a:lnTo>
                    <a:pt x="7933908" y="658095"/>
                  </a:lnTo>
                  <a:lnTo>
                    <a:pt x="7899822" y="684977"/>
                  </a:lnTo>
                  <a:lnTo>
                    <a:pt x="7862651" y="707742"/>
                  </a:lnTo>
                  <a:lnTo>
                    <a:pt x="7822742" y="726048"/>
                  </a:lnTo>
                  <a:lnTo>
                    <a:pt x="7780437" y="739550"/>
                  </a:lnTo>
                  <a:lnTo>
                    <a:pt x="7736082" y="747904"/>
                  </a:lnTo>
                  <a:lnTo>
                    <a:pt x="7690020" y="750765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843153" y="8022975"/>
              <a:ext cx="2800985" cy="848360"/>
            </a:xfrm>
            <a:custGeom>
              <a:avLst/>
              <a:gdLst/>
              <a:ahLst/>
              <a:cxnLst/>
              <a:rect l="l" t="t" r="r" b="b"/>
              <a:pathLst>
                <a:path w="2800985" h="848359">
                  <a:moveTo>
                    <a:pt x="2786938" y="848035"/>
                  </a:moveTo>
                  <a:lnTo>
                    <a:pt x="13488" y="848035"/>
                  </a:lnTo>
                  <a:lnTo>
                    <a:pt x="4881" y="845124"/>
                  </a:lnTo>
                  <a:lnTo>
                    <a:pt x="128" y="838103"/>
                  </a:lnTo>
                  <a:lnTo>
                    <a:pt x="0" y="829540"/>
                  </a:lnTo>
                  <a:lnTo>
                    <a:pt x="5267" y="822005"/>
                  </a:lnTo>
                  <a:lnTo>
                    <a:pt x="52599" y="803935"/>
                  </a:lnTo>
                  <a:lnTo>
                    <a:pt x="117646" y="795212"/>
                  </a:lnTo>
                  <a:lnTo>
                    <a:pt x="154325" y="791457"/>
                  </a:lnTo>
                  <a:lnTo>
                    <a:pt x="192448" y="786561"/>
                  </a:lnTo>
                  <a:lnTo>
                    <a:pt x="231020" y="779364"/>
                  </a:lnTo>
                  <a:lnTo>
                    <a:pt x="269048" y="768707"/>
                  </a:lnTo>
                  <a:lnTo>
                    <a:pt x="305535" y="753430"/>
                  </a:lnTo>
                  <a:lnTo>
                    <a:pt x="339487" y="732375"/>
                  </a:lnTo>
                  <a:lnTo>
                    <a:pt x="369910" y="704382"/>
                  </a:lnTo>
                  <a:lnTo>
                    <a:pt x="395809" y="668292"/>
                  </a:lnTo>
                  <a:lnTo>
                    <a:pt x="416188" y="622946"/>
                  </a:lnTo>
                  <a:lnTo>
                    <a:pt x="430054" y="567183"/>
                  </a:lnTo>
                  <a:lnTo>
                    <a:pt x="449966" y="408048"/>
                  </a:lnTo>
                  <a:lnTo>
                    <a:pt x="467051" y="220914"/>
                  </a:lnTo>
                  <a:lnTo>
                    <a:pt x="478998" y="65118"/>
                  </a:lnTo>
                  <a:lnTo>
                    <a:pt x="483495" y="0"/>
                  </a:lnTo>
                  <a:lnTo>
                    <a:pt x="1352253" y="0"/>
                  </a:lnTo>
                  <a:lnTo>
                    <a:pt x="2316932" y="0"/>
                  </a:lnTo>
                  <a:lnTo>
                    <a:pt x="2321428" y="65118"/>
                  </a:lnTo>
                  <a:lnTo>
                    <a:pt x="2333375" y="220913"/>
                  </a:lnTo>
                  <a:lnTo>
                    <a:pt x="2350461" y="408048"/>
                  </a:lnTo>
                  <a:lnTo>
                    <a:pt x="2370373" y="567183"/>
                  </a:lnTo>
                  <a:lnTo>
                    <a:pt x="2384238" y="622946"/>
                  </a:lnTo>
                  <a:lnTo>
                    <a:pt x="2404618" y="668292"/>
                  </a:lnTo>
                  <a:lnTo>
                    <a:pt x="2430516" y="704382"/>
                  </a:lnTo>
                  <a:lnTo>
                    <a:pt x="2460939" y="732375"/>
                  </a:lnTo>
                  <a:lnTo>
                    <a:pt x="2494891" y="753430"/>
                  </a:lnTo>
                  <a:lnTo>
                    <a:pt x="2531379" y="768707"/>
                  </a:lnTo>
                  <a:lnTo>
                    <a:pt x="2569406" y="779364"/>
                  </a:lnTo>
                  <a:lnTo>
                    <a:pt x="2607979" y="786561"/>
                  </a:lnTo>
                  <a:lnTo>
                    <a:pt x="2646102" y="791457"/>
                  </a:lnTo>
                  <a:lnTo>
                    <a:pt x="2682781" y="795212"/>
                  </a:lnTo>
                  <a:lnTo>
                    <a:pt x="2717021" y="798985"/>
                  </a:lnTo>
                  <a:lnTo>
                    <a:pt x="2747827" y="803935"/>
                  </a:lnTo>
                  <a:lnTo>
                    <a:pt x="2774205" y="811222"/>
                  </a:lnTo>
                  <a:lnTo>
                    <a:pt x="2795160" y="822005"/>
                  </a:lnTo>
                  <a:lnTo>
                    <a:pt x="2800427" y="829540"/>
                  </a:lnTo>
                  <a:lnTo>
                    <a:pt x="2800298" y="838103"/>
                  </a:lnTo>
                  <a:lnTo>
                    <a:pt x="2795545" y="845124"/>
                  </a:lnTo>
                  <a:lnTo>
                    <a:pt x="2786938" y="848035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5890" y="2782770"/>
              <a:ext cx="7366731" cy="413830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824076" y="1301072"/>
              <a:ext cx="2486660" cy="2486660"/>
            </a:xfrm>
            <a:custGeom>
              <a:avLst/>
              <a:gdLst/>
              <a:ahLst/>
              <a:cxnLst/>
              <a:rect l="l" t="t" r="r" b="b"/>
              <a:pathLst>
                <a:path w="2486659" h="2486660">
                  <a:moveTo>
                    <a:pt x="1817501" y="2345688"/>
                  </a:moveTo>
                  <a:lnTo>
                    <a:pt x="1774791" y="2366922"/>
                  </a:lnTo>
                  <a:lnTo>
                    <a:pt x="1731674" y="2386369"/>
                  </a:lnTo>
                  <a:lnTo>
                    <a:pt x="1688183" y="2404047"/>
                  </a:lnTo>
                  <a:lnTo>
                    <a:pt x="1644362" y="2419969"/>
                  </a:lnTo>
                  <a:lnTo>
                    <a:pt x="1600254" y="2434150"/>
                  </a:lnTo>
                  <a:lnTo>
                    <a:pt x="1555904" y="2446603"/>
                  </a:lnTo>
                  <a:lnTo>
                    <a:pt x="1511353" y="2457341"/>
                  </a:lnTo>
                  <a:lnTo>
                    <a:pt x="1466647" y="2466378"/>
                  </a:lnTo>
                  <a:lnTo>
                    <a:pt x="1421828" y="2473728"/>
                  </a:lnTo>
                  <a:lnTo>
                    <a:pt x="1376939" y="2479405"/>
                  </a:lnTo>
                  <a:lnTo>
                    <a:pt x="1332024" y="2483422"/>
                  </a:lnTo>
                  <a:lnTo>
                    <a:pt x="1287127" y="2485794"/>
                  </a:lnTo>
                  <a:lnTo>
                    <a:pt x="1242290" y="2486532"/>
                  </a:lnTo>
                  <a:lnTo>
                    <a:pt x="1197558" y="2485653"/>
                  </a:lnTo>
                  <a:lnTo>
                    <a:pt x="1152974" y="2483168"/>
                  </a:lnTo>
                  <a:lnTo>
                    <a:pt x="1108580" y="2479091"/>
                  </a:lnTo>
                  <a:lnTo>
                    <a:pt x="1064421" y="2473438"/>
                  </a:lnTo>
                  <a:lnTo>
                    <a:pt x="1020540" y="2466220"/>
                  </a:lnTo>
                  <a:lnTo>
                    <a:pt x="976981" y="2457452"/>
                  </a:lnTo>
                  <a:lnTo>
                    <a:pt x="933786" y="2447147"/>
                  </a:lnTo>
                  <a:lnTo>
                    <a:pt x="890999" y="2435319"/>
                  </a:lnTo>
                  <a:lnTo>
                    <a:pt x="848664" y="2421982"/>
                  </a:lnTo>
                  <a:lnTo>
                    <a:pt x="806824" y="2407150"/>
                  </a:lnTo>
                  <a:lnTo>
                    <a:pt x="765522" y="2390835"/>
                  </a:lnTo>
                  <a:lnTo>
                    <a:pt x="724802" y="2373053"/>
                  </a:lnTo>
                  <a:lnTo>
                    <a:pt x="684708" y="2353816"/>
                  </a:lnTo>
                  <a:lnTo>
                    <a:pt x="645282" y="2333138"/>
                  </a:lnTo>
                  <a:lnTo>
                    <a:pt x="606568" y="2311032"/>
                  </a:lnTo>
                  <a:lnTo>
                    <a:pt x="568610" y="2287514"/>
                  </a:lnTo>
                  <a:lnTo>
                    <a:pt x="531451" y="2262595"/>
                  </a:lnTo>
                  <a:lnTo>
                    <a:pt x="495134" y="2236290"/>
                  </a:lnTo>
                  <a:lnTo>
                    <a:pt x="459703" y="2208613"/>
                  </a:lnTo>
                  <a:lnTo>
                    <a:pt x="425201" y="2179577"/>
                  </a:lnTo>
                  <a:lnTo>
                    <a:pt x="391672" y="2149196"/>
                  </a:lnTo>
                  <a:lnTo>
                    <a:pt x="359158" y="2117483"/>
                  </a:lnTo>
                  <a:lnTo>
                    <a:pt x="327705" y="2084453"/>
                  </a:lnTo>
                  <a:lnTo>
                    <a:pt x="297354" y="2050119"/>
                  </a:lnTo>
                  <a:lnTo>
                    <a:pt x="268149" y="2014494"/>
                  </a:lnTo>
                  <a:lnTo>
                    <a:pt x="240134" y="1977592"/>
                  </a:lnTo>
                  <a:lnTo>
                    <a:pt x="213352" y="1939428"/>
                  </a:lnTo>
                  <a:lnTo>
                    <a:pt x="187847" y="1900014"/>
                  </a:lnTo>
                  <a:lnTo>
                    <a:pt x="163662" y="1859364"/>
                  </a:lnTo>
                  <a:lnTo>
                    <a:pt x="140840" y="1817492"/>
                  </a:lnTo>
                  <a:lnTo>
                    <a:pt x="119610" y="1774791"/>
                  </a:lnTo>
                  <a:lnTo>
                    <a:pt x="100163" y="1731674"/>
                  </a:lnTo>
                  <a:lnTo>
                    <a:pt x="82485" y="1688183"/>
                  </a:lnTo>
                  <a:lnTo>
                    <a:pt x="66562" y="1644362"/>
                  </a:lnTo>
                  <a:lnTo>
                    <a:pt x="52382" y="1600254"/>
                  </a:lnTo>
                  <a:lnTo>
                    <a:pt x="39929" y="1555904"/>
                  </a:lnTo>
                  <a:lnTo>
                    <a:pt x="29191" y="1511353"/>
                  </a:lnTo>
                  <a:lnTo>
                    <a:pt x="20154" y="1466647"/>
                  </a:lnTo>
                  <a:lnTo>
                    <a:pt x="12804" y="1421828"/>
                  </a:lnTo>
                  <a:lnTo>
                    <a:pt x="7127" y="1376939"/>
                  </a:lnTo>
                  <a:lnTo>
                    <a:pt x="3109" y="1332024"/>
                  </a:lnTo>
                  <a:lnTo>
                    <a:pt x="738" y="1287127"/>
                  </a:lnTo>
                  <a:lnTo>
                    <a:pt x="0" y="1242290"/>
                  </a:lnTo>
                  <a:lnTo>
                    <a:pt x="879" y="1197558"/>
                  </a:lnTo>
                  <a:lnTo>
                    <a:pt x="3364" y="1152974"/>
                  </a:lnTo>
                  <a:lnTo>
                    <a:pt x="7440" y="1108580"/>
                  </a:lnTo>
                  <a:lnTo>
                    <a:pt x="13094" y="1064421"/>
                  </a:lnTo>
                  <a:lnTo>
                    <a:pt x="20312" y="1020540"/>
                  </a:lnTo>
                  <a:lnTo>
                    <a:pt x="29080" y="976981"/>
                  </a:lnTo>
                  <a:lnTo>
                    <a:pt x="39385" y="933786"/>
                  </a:lnTo>
                  <a:lnTo>
                    <a:pt x="51213" y="890999"/>
                  </a:lnTo>
                  <a:lnTo>
                    <a:pt x="64550" y="848664"/>
                  </a:lnTo>
                  <a:lnTo>
                    <a:pt x="79382" y="806824"/>
                  </a:lnTo>
                  <a:lnTo>
                    <a:pt x="95697" y="765522"/>
                  </a:lnTo>
                  <a:lnTo>
                    <a:pt x="113479" y="724802"/>
                  </a:lnTo>
                  <a:lnTo>
                    <a:pt x="132716" y="684708"/>
                  </a:lnTo>
                  <a:lnTo>
                    <a:pt x="153394" y="645282"/>
                  </a:lnTo>
                  <a:lnTo>
                    <a:pt x="175500" y="606568"/>
                  </a:lnTo>
                  <a:lnTo>
                    <a:pt x="199018" y="568610"/>
                  </a:lnTo>
                  <a:lnTo>
                    <a:pt x="223937" y="531451"/>
                  </a:lnTo>
                  <a:lnTo>
                    <a:pt x="250242" y="495134"/>
                  </a:lnTo>
                  <a:lnTo>
                    <a:pt x="277919" y="459703"/>
                  </a:lnTo>
                  <a:lnTo>
                    <a:pt x="306955" y="425201"/>
                  </a:lnTo>
                  <a:lnTo>
                    <a:pt x="337336" y="391672"/>
                  </a:lnTo>
                  <a:lnTo>
                    <a:pt x="369048" y="359158"/>
                  </a:lnTo>
                  <a:lnTo>
                    <a:pt x="402079" y="327705"/>
                  </a:lnTo>
                  <a:lnTo>
                    <a:pt x="436413" y="297354"/>
                  </a:lnTo>
                  <a:lnTo>
                    <a:pt x="472038" y="268149"/>
                  </a:lnTo>
                  <a:lnTo>
                    <a:pt x="508940" y="240134"/>
                  </a:lnTo>
                  <a:lnTo>
                    <a:pt x="547104" y="213352"/>
                  </a:lnTo>
                  <a:lnTo>
                    <a:pt x="586518" y="187847"/>
                  </a:lnTo>
                  <a:lnTo>
                    <a:pt x="627168" y="163662"/>
                  </a:lnTo>
                  <a:lnTo>
                    <a:pt x="669039" y="140840"/>
                  </a:lnTo>
                  <a:lnTo>
                    <a:pt x="711740" y="119610"/>
                  </a:lnTo>
                  <a:lnTo>
                    <a:pt x="754858" y="100163"/>
                  </a:lnTo>
                  <a:lnTo>
                    <a:pt x="798349" y="82485"/>
                  </a:lnTo>
                  <a:lnTo>
                    <a:pt x="842170" y="66562"/>
                  </a:lnTo>
                  <a:lnTo>
                    <a:pt x="886278" y="52382"/>
                  </a:lnTo>
                  <a:lnTo>
                    <a:pt x="930628" y="39929"/>
                  </a:lnTo>
                  <a:lnTo>
                    <a:pt x="975179" y="29191"/>
                  </a:lnTo>
                  <a:lnTo>
                    <a:pt x="1019885" y="20154"/>
                  </a:lnTo>
                  <a:lnTo>
                    <a:pt x="1064704" y="12804"/>
                  </a:lnTo>
                  <a:lnTo>
                    <a:pt x="1109593" y="7127"/>
                  </a:lnTo>
                  <a:lnTo>
                    <a:pt x="1154508" y="3109"/>
                  </a:lnTo>
                  <a:lnTo>
                    <a:pt x="1199405" y="738"/>
                  </a:lnTo>
                  <a:lnTo>
                    <a:pt x="1244242" y="0"/>
                  </a:lnTo>
                  <a:lnTo>
                    <a:pt x="1288974" y="879"/>
                  </a:lnTo>
                  <a:lnTo>
                    <a:pt x="1333558" y="3364"/>
                  </a:lnTo>
                  <a:lnTo>
                    <a:pt x="1377952" y="7440"/>
                  </a:lnTo>
                  <a:lnTo>
                    <a:pt x="1422111" y="13094"/>
                  </a:lnTo>
                  <a:lnTo>
                    <a:pt x="1465992" y="20312"/>
                  </a:lnTo>
                  <a:lnTo>
                    <a:pt x="1509551" y="29080"/>
                  </a:lnTo>
                  <a:lnTo>
                    <a:pt x="1552746" y="39385"/>
                  </a:lnTo>
                  <a:lnTo>
                    <a:pt x="1595533" y="51213"/>
                  </a:lnTo>
                  <a:lnTo>
                    <a:pt x="1637868" y="64550"/>
                  </a:lnTo>
                  <a:lnTo>
                    <a:pt x="1679708" y="79382"/>
                  </a:lnTo>
                  <a:lnTo>
                    <a:pt x="1721010" y="95697"/>
                  </a:lnTo>
                  <a:lnTo>
                    <a:pt x="1761730" y="113479"/>
                  </a:lnTo>
                  <a:lnTo>
                    <a:pt x="1801824" y="132716"/>
                  </a:lnTo>
                  <a:lnTo>
                    <a:pt x="1841250" y="153394"/>
                  </a:lnTo>
                  <a:lnTo>
                    <a:pt x="1879964" y="175500"/>
                  </a:lnTo>
                  <a:lnTo>
                    <a:pt x="1917922" y="199018"/>
                  </a:lnTo>
                  <a:lnTo>
                    <a:pt x="1955081" y="223937"/>
                  </a:lnTo>
                  <a:lnTo>
                    <a:pt x="1991398" y="250242"/>
                  </a:lnTo>
                  <a:lnTo>
                    <a:pt x="2026829" y="277919"/>
                  </a:lnTo>
                  <a:lnTo>
                    <a:pt x="2061331" y="306955"/>
                  </a:lnTo>
                  <a:lnTo>
                    <a:pt x="2094860" y="337336"/>
                  </a:lnTo>
                  <a:lnTo>
                    <a:pt x="2127373" y="369048"/>
                  </a:lnTo>
                  <a:lnTo>
                    <a:pt x="2158827" y="402079"/>
                  </a:lnTo>
                  <a:lnTo>
                    <a:pt x="2189178" y="436413"/>
                  </a:lnTo>
                  <a:lnTo>
                    <a:pt x="2218383" y="472038"/>
                  </a:lnTo>
                  <a:lnTo>
                    <a:pt x="2246398" y="508940"/>
                  </a:lnTo>
                  <a:lnTo>
                    <a:pt x="2273180" y="547104"/>
                  </a:lnTo>
                  <a:lnTo>
                    <a:pt x="2298685" y="586518"/>
                  </a:lnTo>
                  <a:lnTo>
                    <a:pt x="2322870" y="627168"/>
                  </a:lnTo>
                  <a:lnTo>
                    <a:pt x="2345692" y="669039"/>
                  </a:lnTo>
                  <a:lnTo>
                    <a:pt x="2366922" y="711740"/>
                  </a:lnTo>
                  <a:lnTo>
                    <a:pt x="2386369" y="754858"/>
                  </a:lnTo>
                  <a:lnTo>
                    <a:pt x="2404047" y="798349"/>
                  </a:lnTo>
                  <a:lnTo>
                    <a:pt x="2419969" y="842170"/>
                  </a:lnTo>
                  <a:lnTo>
                    <a:pt x="2434150" y="886278"/>
                  </a:lnTo>
                  <a:lnTo>
                    <a:pt x="2446603" y="930628"/>
                  </a:lnTo>
                  <a:lnTo>
                    <a:pt x="2457341" y="975179"/>
                  </a:lnTo>
                  <a:lnTo>
                    <a:pt x="2466378" y="1019885"/>
                  </a:lnTo>
                  <a:lnTo>
                    <a:pt x="2473728" y="1064704"/>
                  </a:lnTo>
                  <a:lnTo>
                    <a:pt x="2479405" y="1109593"/>
                  </a:lnTo>
                  <a:lnTo>
                    <a:pt x="2483422" y="1154508"/>
                  </a:lnTo>
                  <a:lnTo>
                    <a:pt x="2485794" y="1199405"/>
                  </a:lnTo>
                  <a:lnTo>
                    <a:pt x="2486532" y="1244242"/>
                  </a:lnTo>
                  <a:lnTo>
                    <a:pt x="2485653" y="1288974"/>
                  </a:lnTo>
                  <a:lnTo>
                    <a:pt x="2483168" y="1333558"/>
                  </a:lnTo>
                  <a:lnTo>
                    <a:pt x="2479091" y="1377952"/>
                  </a:lnTo>
                  <a:lnTo>
                    <a:pt x="2473438" y="1422111"/>
                  </a:lnTo>
                  <a:lnTo>
                    <a:pt x="2466220" y="1465992"/>
                  </a:lnTo>
                  <a:lnTo>
                    <a:pt x="2457452" y="1509551"/>
                  </a:lnTo>
                  <a:lnTo>
                    <a:pt x="2447147" y="1552746"/>
                  </a:lnTo>
                  <a:lnTo>
                    <a:pt x="2435319" y="1595533"/>
                  </a:lnTo>
                  <a:lnTo>
                    <a:pt x="2421982" y="1637868"/>
                  </a:lnTo>
                  <a:lnTo>
                    <a:pt x="2407150" y="1679708"/>
                  </a:lnTo>
                  <a:lnTo>
                    <a:pt x="2390835" y="1721010"/>
                  </a:lnTo>
                  <a:lnTo>
                    <a:pt x="2373053" y="1761730"/>
                  </a:lnTo>
                  <a:lnTo>
                    <a:pt x="2353816" y="1801824"/>
                  </a:lnTo>
                  <a:lnTo>
                    <a:pt x="2333138" y="1841250"/>
                  </a:lnTo>
                  <a:lnTo>
                    <a:pt x="2311032" y="1879964"/>
                  </a:lnTo>
                  <a:lnTo>
                    <a:pt x="2287514" y="1917922"/>
                  </a:lnTo>
                  <a:lnTo>
                    <a:pt x="2262595" y="1955081"/>
                  </a:lnTo>
                  <a:lnTo>
                    <a:pt x="2236290" y="1991398"/>
                  </a:lnTo>
                  <a:lnTo>
                    <a:pt x="2208613" y="2026829"/>
                  </a:lnTo>
                  <a:lnTo>
                    <a:pt x="2179577" y="2061331"/>
                  </a:lnTo>
                  <a:lnTo>
                    <a:pt x="2149196" y="2094860"/>
                  </a:lnTo>
                  <a:lnTo>
                    <a:pt x="2117483" y="2127373"/>
                  </a:lnTo>
                  <a:lnTo>
                    <a:pt x="2084453" y="2158827"/>
                  </a:lnTo>
                  <a:lnTo>
                    <a:pt x="2050119" y="2189178"/>
                  </a:lnTo>
                  <a:lnTo>
                    <a:pt x="2014494" y="2218383"/>
                  </a:lnTo>
                  <a:lnTo>
                    <a:pt x="1977592" y="2246398"/>
                  </a:lnTo>
                  <a:lnTo>
                    <a:pt x="1939428" y="2273180"/>
                  </a:lnTo>
                  <a:lnTo>
                    <a:pt x="1900014" y="2298685"/>
                  </a:lnTo>
                  <a:lnTo>
                    <a:pt x="1859364" y="2322870"/>
                  </a:lnTo>
                  <a:lnTo>
                    <a:pt x="1817501" y="2345688"/>
                  </a:lnTo>
                  <a:close/>
                </a:path>
              </a:pathLst>
            </a:custGeom>
            <a:solidFill>
              <a:srgbClr val="076D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451654" y="4892570"/>
              <a:ext cx="2202180" cy="4501515"/>
            </a:xfrm>
            <a:custGeom>
              <a:avLst/>
              <a:gdLst/>
              <a:ahLst/>
              <a:cxnLst/>
              <a:rect l="l" t="t" r="r" b="b"/>
              <a:pathLst>
                <a:path w="2202179" h="4501515">
                  <a:moveTo>
                    <a:pt x="1891711" y="4501121"/>
                  </a:moveTo>
                  <a:lnTo>
                    <a:pt x="310463" y="4501121"/>
                  </a:lnTo>
                  <a:lnTo>
                    <a:pt x="264607" y="4497749"/>
                  </a:lnTo>
                  <a:lnTo>
                    <a:pt x="220832" y="4487956"/>
                  </a:lnTo>
                  <a:lnTo>
                    <a:pt x="179621" y="4472222"/>
                  </a:lnTo>
                  <a:lnTo>
                    <a:pt x="141455" y="4451030"/>
                  </a:lnTo>
                  <a:lnTo>
                    <a:pt x="106816" y="4424862"/>
                  </a:lnTo>
                  <a:lnTo>
                    <a:pt x="76184" y="4394200"/>
                  </a:lnTo>
                  <a:lnTo>
                    <a:pt x="50042" y="4359527"/>
                  </a:lnTo>
                  <a:lnTo>
                    <a:pt x="28871" y="4321323"/>
                  </a:lnTo>
                  <a:lnTo>
                    <a:pt x="13152" y="4280072"/>
                  </a:lnTo>
                  <a:lnTo>
                    <a:pt x="3368" y="4236254"/>
                  </a:lnTo>
                  <a:lnTo>
                    <a:pt x="0" y="4190353"/>
                  </a:lnTo>
                  <a:lnTo>
                    <a:pt x="0" y="310767"/>
                  </a:lnTo>
                  <a:lnTo>
                    <a:pt x="3368" y="264866"/>
                  </a:lnTo>
                  <a:lnTo>
                    <a:pt x="13152" y="221049"/>
                  </a:lnTo>
                  <a:lnTo>
                    <a:pt x="28871" y="179798"/>
                  </a:lnTo>
                  <a:lnTo>
                    <a:pt x="50042" y="141594"/>
                  </a:lnTo>
                  <a:lnTo>
                    <a:pt x="76184" y="106920"/>
                  </a:lnTo>
                  <a:lnTo>
                    <a:pt x="106816" y="76258"/>
                  </a:lnTo>
                  <a:lnTo>
                    <a:pt x="141455" y="50091"/>
                  </a:lnTo>
                  <a:lnTo>
                    <a:pt x="179622" y="28899"/>
                  </a:lnTo>
                  <a:lnTo>
                    <a:pt x="220833" y="13165"/>
                  </a:lnTo>
                  <a:lnTo>
                    <a:pt x="264608" y="3371"/>
                  </a:lnTo>
                  <a:lnTo>
                    <a:pt x="310463" y="0"/>
                  </a:lnTo>
                  <a:lnTo>
                    <a:pt x="1891712" y="0"/>
                  </a:lnTo>
                  <a:lnTo>
                    <a:pt x="1937568" y="3371"/>
                  </a:lnTo>
                  <a:lnTo>
                    <a:pt x="1981342" y="13165"/>
                  </a:lnTo>
                  <a:lnTo>
                    <a:pt x="2022553" y="28899"/>
                  </a:lnTo>
                  <a:lnTo>
                    <a:pt x="2060719" y="50091"/>
                  </a:lnTo>
                  <a:lnTo>
                    <a:pt x="2095358" y="76259"/>
                  </a:lnTo>
                  <a:lnTo>
                    <a:pt x="2125990" y="106920"/>
                  </a:lnTo>
                  <a:lnTo>
                    <a:pt x="2131876" y="114728"/>
                  </a:lnTo>
                  <a:lnTo>
                    <a:pt x="299335" y="114728"/>
                  </a:lnTo>
                  <a:lnTo>
                    <a:pt x="250574" y="121303"/>
                  </a:lnTo>
                  <a:lnTo>
                    <a:pt x="206728" y="139851"/>
                  </a:lnTo>
                  <a:lnTo>
                    <a:pt x="169558" y="168611"/>
                  </a:lnTo>
                  <a:lnTo>
                    <a:pt x="140827" y="205817"/>
                  </a:lnTo>
                  <a:lnTo>
                    <a:pt x="122296" y="249706"/>
                  </a:lnTo>
                  <a:lnTo>
                    <a:pt x="115728" y="298515"/>
                  </a:lnTo>
                  <a:lnTo>
                    <a:pt x="115728" y="4208176"/>
                  </a:lnTo>
                  <a:lnTo>
                    <a:pt x="122296" y="4256984"/>
                  </a:lnTo>
                  <a:lnTo>
                    <a:pt x="140827" y="4300874"/>
                  </a:lnTo>
                  <a:lnTo>
                    <a:pt x="169558" y="4338080"/>
                  </a:lnTo>
                  <a:lnTo>
                    <a:pt x="206728" y="4366839"/>
                  </a:lnTo>
                  <a:lnTo>
                    <a:pt x="250574" y="4385388"/>
                  </a:lnTo>
                  <a:lnTo>
                    <a:pt x="299335" y="4391963"/>
                  </a:lnTo>
                  <a:lnTo>
                    <a:pt x="2127677" y="4391963"/>
                  </a:lnTo>
                  <a:lnTo>
                    <a:pt x="2125990" y="4394200"/>
                  </a:lnTo>
                  <a:lnTo>
                    <a:pt x="2095358" y="4424862"/>
                  </a:lnTo>
                  <a:lnTo>
                    <a:pt x="2060719" y="4451030"/>
                  </a:lnTo>
                  <a:lnTo>
                    <a:pt x="2022553" y="4472222"/>
                  </a:lnTo>
                  <a:lnTo>
                    <a:pt x="1981342" y="4487956"/>
                  </a:lnTo>
                  <a:lnTo>
                    <a:pt x="1937567" y="4497749"/>
                  </a:lnTo>
                  <a:lnTo>
                    <a:pt x="1891711" y="4501121"/>
                  </a:lnTo>
                  <a:close/>
                </a:path>
                <a:path w="2202179" h="4501515">
                  <a:moveTo>
                    <a:pt x="1562331" y="268441"/>
                  </a:moveTo>
                  <a:lnTo>
                    <a:pt x="642069" y="268441"/>
                  </a:lnTo>
                  <a:lnTo>
                    <a:pt x="601957" y="260243"/>
                  </a:lnTo>
                  <a:lnTo>
                    <a:pt x="569043" y="237949"/>
                  </a:lnTo>
                  <a:lnTo>
                    <a:pt x="546770" y="205003"/>
                  </a:lnTo>
                  <a:lnTo>
                    <a:pt x="538581" y="164851"/>
                  </a:lnTo>
                  <a:lnTo>
                    <a:pt x="538581" y="114728"/>
                  </a:lnTo>
                  <a:lnTo>
                    <a:pt x="1665819" y="114728"/>
                  </a:lnTo>
                  <a:lnTo>
                    <a:pt x="1665819" y="142574"/>
                  </a:lnTo>
                  <a:lnTo>
                    <a:pt x="1365370" y="142574"/>
                  </a:lnTo>
                  <a:lnTo>
                    <a:pt x="1354921" y="144732"/>
                  </a:lnTo>
                  <a:lnTo>
                    <a:pt x="1346036" y="150650"/>
                  </a:lnTo>
                  <a:lnTo>
                    <a:pt x="1345453" y="151485"/>
                  </a:lnTo>
                  <a:lnTo>
                    <a:pt x="954758" y="151485"/>
                  </a:lnTo>
                  <a:lnTo>
                    <a:pt x="947577" y="152877"/>
                  </a:lnTo>
                  <a:lnTo>
                    <a:pt x="941543" y="156776"/>
                  </a:lnTo>
                  <a:lnTo>
                    <a:pt x="937388" y="162763"/>
                  </a:lnTo>
                  <a:lnTo>
                    <a:pt x="935840" y="170421"/>
                  </a:lnTo>
                  <a:lnTo>
                    <a:pt x="937388" y="178078"/>
                  </a:lnTo>
                  <a:lnTo>
                    <a:pt x="941543" y="184065"/>
                  </a:lnTo>
                  <a:lnTo>
                    <a:pt x="947577" y="187964"/>
                  </a:lnTo>
                  <a:lnTo>
                    <a:pt x="954758" y="189356"/>
                  </a:lnTo>
                  <a:lnTo>
                    <a:pt x="1345060" y="189356"/>
                  </a:lnTo>
                  <a:lnTo>
                    <a:pt x="1345619" y="190192"/>
                  </a:lnTo>
                  <a:lnTo>
                    <a:pt x="1354451" y="196109"/>
                  </a:lnTo>
                  <a:lnTo>
                    <a:pt x="1365370" y="198267"/>
                  </a:lnTo>
                  <a:lnTo>
                    <a:pt x="1659003" y="198267"/>
                  </a:lnTo>
                  <a:lnTo>
                    <a:pt x="1657629" y="205003"/>
                  </a:lnTo>
                  <a:lnTo>
                    <a:pt x="1635356" y="237949"/>
                  </a:lnTo>
                  <a:lnTo>
                    <a:pt x="1602443" y="260243"/>
                  </a:lnTo>
                  <a:lnTo>
                    <a:pt x="1562331" y="268441"/>
                  </a:lnTo>
                  <a:close/>
                </a:path>
                <a:path w="2202179" h="4501515">
                  <a:moveTo>
                    <a:pt x="2127677" y="4391963"/>
                  </a:moveTo>
                  <a:lnTo>
                    <a:pt x="1905064" y="4391963"/>
                  </a:lnTo>
                  <a:lnTo>
                    <a:pt x="1953825" y="4385388"/>
                  </a:lnTo>
                  <a:lnTo>
                    <a:pt x="1997672" y="4366839"/>
                  </a:lnTo>
                  <a:lnTo>
                    <a:pt x="2034841" y="4338080"/>
                  </a:lnTo>
                  <a:lnTo>
                    <a:pt x="2063573" y="4300874"/>
                  </a:lnTo>
                  <a:lnTo>
                    <a:pt x="2082103" y="4256984"/>
                  </a:lnTo>
                  <a:lnTo>
                    <a:pt x="2088672" y="4208176"/>
                  </a:lnTo>
                  <a:lnTo>
                    <a:pt x="2087559" y="4208176"/>
                  </a:lnTo>
                  <a:lnTo>
                    <a:pt x="2087559" y="298515"/>
                  </a:lnTo>
                  <a:lnTo>
                    <a:pt x="2080990" y="249706"/>
                  </a:lnTo>
                  <a:lnTo>
                    <a:pt x="2062460" y="205817"/>
                  </a:lnTo>
                  <a:lnTo>
                    <a:pt x="2033729" y="168611"/>
                  </a:lnTo>
                  <a:lnTo>
                    <a:pt x="1996559" y="139851"/>
                  </a:lnTo>
                  <a:lnTo>
                    <a:pt x="1952713" y="121303"/>
                  </a:lnTo>
                  <a:lnTo>
                    <a:pt x="1903952" y="114728"/>
                  </a:lnTo>
                  <a:lnTo>
                    <a:pt x="2131876" y="114728"/>
                  </a:lnTo>
                  <a:lnTo>
                    <a:pt x="2173303" y="179798"/>
                  </a:lnTo>
                  <a:lnTo>
                    <a:pt x="2189022" y="221049"/>
                  </a:lnTo>
                  <a:lnTo>
                    <a:pt x="2198806" y="264866"/>
                  </a:lnTo>
                  <a:lnTo>
                    <a:pt x="2202174" y="310767"/>
                  </a:lnTo>
                  <a:lnTo>
                    <a:pt x="2202174" y="4190353"/>
                  </a:lnTo>
                  <a:lnTo>
                    <a:pt x="2198806" y="4236254"/>
                  </a:lnTo>
                  <a:lnTo>
                    <a:pt x="2189022" y="4280072"/>
                  </a:lnTo>
                  <a:lnTo>
                    <a:pt x="2173303" y="4321323"/>
                  </a:lnTo>
                  <a:lnTo>
                    <a:pt x="2152132" y="4359527"/>
                  </a:lnTo>
                  <a:lnTo>
                    <a:pt x="2127677" y="4391963"/>
                  </a:lnTo>
                  <a:close/>
                </a:path>
                <a:path w="2202179" h="4501515">
                  <a:moveTo>
                    <a:pt x="1659003" y="198267"/>
                  </a:moveTo>
                  <a:lnTo>
                    <a:pt x="1365370" y="198267"/>
                  </a:lnTo>
                  <a:lnTo>
                    <a:pt x="1376289" y="196109"/>
                  </a:lnTo>
                  <a:lnTo>
                    <a:pt x="1385122" y="190192"/>
                  </a:lnTo>
                  <a:lnTo>
                    <a:pt x="1391034" y="181350"/>
                  </a:lnTo>
                  <a:lnTo>
                    <a:pt x="1393190" y="170421"/>
                  </a:lnTo>
                  <a:lnTo>
                    <a:pt x="1391034" y="159491"/>
                  </a:lnTo>
                  <a:lnTo>
                    <a:pt x="1385122" y="150650"/>
                  </a:lnTo>
                  <a:lnTo>
                    <a:pt x="1376289" y="144732"/>
                  </a:lnTo>
                  <a:lnTo>
                    <a:pt x="1365370" y="142574"/>
                  </a:lnTo>
                  <a:lnTo>
                    <a:pt x="1665819" y="142574"/>
                  </a:lnTo>
                  <a:lnTo>
                    <a:pt x="1665819" y="164851"/>
                  </a:lnTo>
                  <a:lnTo>
                    <a:pt x="1659003" y="198267"/>
                  </a:lnTo>
                  <a:close/>
                </a:path>
                <a:path w="2202179" h="4501515">
                  <a:moveTo>
                    <a:pt x="1345060" y="189356"/>
                  </a:moveTo>
                  <a:lnTo>
                    <a:pt x="1221823" y="189356"/>
                  </a:lnTo>
                  <a:lnTo>
                    <a:pt x="1229004" y="187964"/>
                  </a:lnTo>
                  <a:lnTo>
                    <a:pt x="1235037" y="184065"/>
                  </a:lnTo>
                  <a:lnTo>
                    <a:pt x="1239192" y="178078"/>
                  </a:lnTo>
                  <a:lnTo>
                    <a:pt x="1240740" y="170421"/>
                  </a:lnTo>
                  <a:lnTo>
                    <a:pt x="1239192" y="162763"/>
                  </a:lnTo>
                  <a:lnTo>
                    <a:pt x="1235037" y="156776"/>
                  </a:lnTo>
                  <a:lnTo>
                    <a:pt x="1229004" y="152877"/>
                  </a:lnTo>
                  <a:lnTo>
                    <a:pt x="1221823" y="151485"/>
                  </a:lnTo>
                  <a:lnTo>
                    <a:pt x="1345453" y="151485"/>
                  </a:lnTo>
                  <a:lnTo>
                    <a:pt x="1339863" y="159491"/>
                  </a:lnTo>
                  <a:lnTo>
                    <a:pt x="1337551" y="170421"/>
                  </a:lnTo>
                  <a:lnTo>
                    <a:pt x="1339707" y="181350"/>
                  </a:lnTo>
                  <a:lnTo>
                    <a:pt x="1345060" y="1893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67604" y="5007365"/>
              <a:ext cx="1972504" cy="427933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387488" y="5035143"/>
              <a:ext cx="457834" cy="55880"/>
            </a:xfrm>
            <a:custGeom>
              <a:avLst/>
              <a:gdLst/>
              <a:ahLst/>
              <a:cxnLst/>
              <a:rect l="l" t="t" r="r" b="b"/>
              <a:pathLst>
                <a:path w="457834" h="55879">
                  <a:moveTo>
                    <a:pt x="304901" y="27851"/>
                  </a:moveTo>
                  <a:lnTo>
                    <a:pt x="303352" y="20193"/>
                  </a:lnTo>
                  <a:lnTo>
                    <a:pt x="299199" y="14211"/>
                  </a:lnTo>
                  <a:lnTo>
                    <a:pt x="293166" y="10312"/>
                  </a:lnTo>
                  <a:lnTo>
                    <a:pt x="285978" y="8915"/>
                  </a:lnTo>
                  <a:lnTo>
                    <a:pt x="18923" y="8915"/>
                  </a:lnTo>
                  <a:lnTo>
                    <a:pt x="11734" y="10312"/>
                  </a:lnTo>
                  <a:lnTo>
                    <a:pt x="5702" y="14211"/>
                  </a:lnTo>
                  <a:lnTo>
                    <a:pt x="1549" y="20193"/>
                  </a:lnTo>
                  <a:lnTo>
                    <a:pt x="0" y="27851"/>
                  </a:lnTo>
                  <a:lnTo>
                    <a:pt x="1549" y="35509"/>
                  </a:lnTo>
                  <a:lnTo>
                    <a:pt x="5702" y="41503"/>
                  </a:lnTo>
                  <a:lnTo>
                    <a:pt x="11734" y="45402"/>
                  </a:lnTo>
                  <a:lnTo>
                    <a:pt x="18923" y="46786"/>
                  </a:lnTo>
                  <a:lnTo>
                    <a:pt x="285978" y="46786"/>
                  </a:lnTo>
                  <a:lnTo>
                    <a:pt x="293166" y="45402"/>
                  </a:lnTo>
                  <a:lnTo>
                    <a:pt x="299199" y="41503"/>
                  </a:lnTo>
                  <a:lnTo>
                    <a:pt x="303352" y="35509"/>
                  </a:lnTo>
                  <a:lnTo>
                    <a:pt x="304901" y="27851"/>
                  </a:lnTo>
                  <a:close/>
                </a:path>
                <a:path w="457834" h="55879">
                  <a:moveTo>
                    <a:pt x="457365" y="24155"/>
                  </a:moveTo>
                  <a:lnTo>
                    <a:pt x="433222" y="0"/>
                  </a:lnTo>
                  <a:lnTo>
                    <a:pt x="429526" y="12"/>
                  </a:lnTo>
                  <a:lnTo>
                    <a:pt x="425843" y="0"/>
                  </a:lnTo>
                  <a:lnTo>
                    <a:pt x="401688" y="24155"/>
                  </a:lnTo>
                  <a:lnTo>
                    <a:pt x="401688" y="31546"/>
                  </a:lnTo>
                  <a:lnTo>
                    <a:pt x="425843" y="55702"/>
                  </a:lnTo>
                  <a:lnTo>
                    <a:pt x="433222" y="55702"/>
                  </a:lnTo>
                  <a:lnTo>
                    <a:pt x="457365" y="31546"/>
                  </a:lnTo>
                  <a:lnTo>
                    <a:pt x="457365" y="24155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404915" y="5471781"/>
              <a:ext cx="2296160" cy="1076325"/>
            </a:xfrm>
            <a:custGeom>
              <a:avLst/>
              <a:gdLst/>
              <a:ahLst/>
              <a:cxnLst/>
              <a:rect l="l" t="t" r="r" b="b"/>
              <a:pathLst>
                <a:path w="2296159" h="1076325">
                  <a:moveTo>
                    <a:pt x="24472" y="737374"/>
                  </a:moveTo>
                  <a:lnTo>
                    <a:pt x="15024" y="739330"/>
                  </a:lnTo>
                  <a:lnTo>
                    <a:pt x="7226" y="744626"/>
                  </a:lnTo>
                  <a:lnTo>
                    <a:pt x="1943" y="752424"/>
                  </a:lnTo>
                  <a:lnTo>
                    <a:pt x="0" y="761885"/>
                  </a:lnTo>
                  <a:lnTo>
                    <a:pt x="0" y="1051496"/>
                  </a:lnTo>
                  <a:lnTo>
                    <a:pt x="1943" y="1060958"/>
                  </a:lnTo>
                  <a:lnTo>
                    <a:pt x="7226" y="1068755"/>
                  </a:lnTo>
                  <a:lnTo>
                    <a:pt x="15024" y="1074051"/>
                  </a:lnTo>
                  <a:lnTo>
                    <a:pt x="24472" y="1075994"/>
                  </a:lnTo>
                  <a:lnTo>
                    <a:pt x="24472" y="737374"/>
                  </a:lnTo>
                  <a:close/>
                </a:path>
                <a:path w="2296159" h="1076325">
                  <a:moveTo>
                    <a:pt x="24472" y="326364"/>
                  </a:moveTo>
                  <a:lnTo>
                    <a:pt x="15024" y="328142"/>
                  </a:lnTo>
                  <a:lnTo>
                    <a:pt x="7226" y="333044"/>
                  </a:lnTo>
                  <a:lnTo>
                    <a:pt x="1943" y="340461"/>
                  </a:lnTo>
                  <a:lnTo>
                    <a:pt x="0" y="349758"/>
                  </a:lnTo>
                  <a:lnTo>
                    <a:pt x="0" y="639356"/>
                  </a:lnTo>
                  <a:lnTo>
                    <a:pt x="1943" y="648830"/>
                  </a:lnTo>
                  <a:lnTo>
                    <a:pt x="7226" y="656628"/>
                  </a:lnTo>
                  <a:lnTo>
                    <a:pt x="15024" y="661911"/>
                  </a:lnTo>
                  <a:lnTo>
                    <a:pt x="24472" y="663867"/>
                  </a:lnTo>
                  <a:lnTo>
                    <a:pt x="24472" y="326364"/>
                  </a:lnTo>
                  <a:close/>
                </a:path>
                <a:path w="2296159" h="1076325">
                  <a:moveTo>
                    <a:pt x="24472" y="0"/>
                  </a:moveTo>
                  <a:lnTo>
                    <a:pt x="15024" y="1778"/>
                  </a:lnTo>
                  <a:lnTo>
                    <a:pt x="7226" y="6692"/>
                  </a:lnTo>
                  <a:lnTo>
                    <a:pt x="1943" y="14097"/>
                  </a:lnTo>
                  <a:lnTo>
                    <a:pt x="0" y="23393"/>
                  </a:lnTo>
                  <a:lnTo>
                    <a:pt x="0" y="162623"/>
                  </a:lnTo>
                  <a:lnTo>
                    <a:pt x="1943" y="172097"/>
                  </a:lnTo>
                  <a:lnTo>
                    <a:pt x="7226" y="179895"/>
                  </a:lnTo>
                  <a:lnTo>
                    <a:pt x="15024" y="185178"/>
                  </a:lnTo>
                  <a:lnTo>
                    <a:pt x="24472" y="187134"/>
                  </a:lnTo>
                  <a:lnTo>
                    <a:pt x="24472" y="0"/>
                  </a:lnTo>
                  <a:close/>
                </a:path>
                <a:path w="2296159" h="1076325">
                  <a:moveTo>
                    <a:pt x="2295639" y="462254"/>
                  </a:moveTo>
                  <a:lnTo>
                    <a:pt x="2293696" y="452793"/>
                  </a:lnTo>
                  <a:lnTo>
                    <a:pt x="2288413" y="444995"/>
                  </a:lnTo>
                  <a:lnTo>
                    <a:pt x="2280628" y="439699"/>
                  </a:lnTo>
                  <a:lnTo>
                    <a:pt x="2271166" y="437756"/>
                  </a:lnTo>
                  <a:lnTo>
                    <a:pt x="2271166" y="980198"/>
                  </a:lnTo>
                  <a:lnTo>
                    <a:pt x="2280628" y="978255"/>
                  </a:lnTo>
                  <a:lnTo>
                    <a:pt x="2288413" y="972959"/>
                  </a:lnTo>
                  <a:lnTo>
                    <a:pt x="2293696" y="965161"/>
                  </a:lnTo>
                  <a:lnTo>
                    <a:pt x="2295639" y="955700"/>
                  </a:lnTo>
                  <a:lnTo>
                    <a:pt x="2295639" y="462254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429399" y="4870293"/>
              <a:ext cx="2247265" cy="4545965"/>
            </a:xfrm>
            <a:custGeom>
              <a:avLst/>
              <a:gdLst/>
              <a:ahLst/>
              <a:cxnLst/>
              <a:rect l="l" t="t" r="r" b="b"/>
              <a:pathLst>
                <a:path w="2247265" h="4545965">
                  <a:moveTo>
                    <a:pt x="1913967" y="4545676"/>
                  </a:moveTo>
                  <a:lnTo>
                    <a:pt x="332718" y="4545676"/>
                  </a:lnTo>
                  <a:lnTo>
                    <a:pt x="283585" y="4542061"/>
                  </a:lnTo>
                  <a:lnTo>
                    <a:pt x="236679" y="4531563"/>
                  </a:lnTo>
                  <a:lnTo>
                    <a:pt x="192517" y="4514698"/>
                  </a:lnTo>
                  <a:lnTo>
                    <a:pt x="151615" y="4491983"/>
                  </a:lnTo>
                  <a:lnTo>
                    <a:pt x="114490" y="4463935"/>
                  </a:lnTo>
                  <a:lnTo>
                    <a:pt x="81660" y="4431072"/>
                  </a:lnTo>
                  <a:lnTo>
                    <a:pt x="53640" y="4393912"/>
                  </a:lnTo>
                  <a:lnTo>
                    <a:pt x="30947" y="4352970"/>
                  </a:lnTo>
                  <a:lnTo>
                    <a:pt x="14099" y="4308764"/>
                  </a:lnTo>
                  <a:lnTo>
                    <a:pt x="3610" y="4261812"/>
                  </a:lnTo>
                  <a:lnTo>
                    <a:pt x="81" y="4213745"/>
                  </a:lnTo>
                  <a:lnTo>
                    <a:pt x="0" y="333045"/>
                  </a:lnTo>
                  <a:lnTo>
                    <a:pt x="417" y="316180"/>
                  </a:lnTo>
                  <a:lnTo>
                    <a:pt x="6676" y="266213"/>
                  </a:lnTo>
                  <a:lnTo>
                    <a:pt x="18734" y="222233"/>
                  </a:lnTo>
                  <a:lnTo>
                    <a:pt x="36912" y="181385"/>
                  </a:lnTo>
                  <a:lnTo>
                    <a:pt x="57446" y="147029"/>
                  </a:lnTo>
                  <a:lnTo>
                    <a:pt x="81510" y="114449"/>
                  </a:lnTo>
                  <a:lnTo>
                    <a:pt x="103765" y="91719"/>
                  </a:lnTo>
                  <a:lnTo>
                    <a:pt x="115450" y="80929"/>
                  </a:lnTo>
                  <a:lnTo>
                    <a:pt x="157381" y="49901"/>
                  </a:lnTo>
                  <a:lnTo>
                    <a:pt x="197156" y="28871"/>
                  </a:lnTo>
                  <a:lnTo>
                    <a:pt x="240029" y="13188"/>
                  </a:lnTo>
                  <a:lnTo>
                    <a:pt x="285412" y="3386"/>
                  </a:lnTo>
                  <a:lnTo>
                    <a:pt x="332718" y="0"/>
                  </a:lnTo>
                  <a:lnTo>
                    <a:pt x="1915079" y="0"/>
                  </a:lnTo>
                  <a:lnTo>
                    <a:pt x="1962279" y="3279"/>
                  </a:lnTo>
                  <a:lnTo>
                    <a:pt x="2007448" y="12867"/>
                  </a:lnTo>
                  <a:lnTo>
                    <a:pt x="2033341" y="22277"/>
                  </a:lnTo>
                  <a:lnTo>
                    <a:pt x="332718" y="22277"/>
                  </a:lnTo>
                  <a:lnTo>
                    <a:pt x="286862" y="25649"/>
                  </a:lnTo>
                  <a:lnTo>
                    <a:pt x="243088" y="35449"/>
                  </a:lnTo>
                  <a:lnTo>
                    <a:pt x="201877" y="51199"/>
                  </a:lnTo>
                  <a:lnTo>
                    <a:pt x="163711" y="72422"/>
                  </a:lnTo>
                  <a:lnTo>
                    <a:pt x="129071" y="98640"/>
                  </a:lnTo>
                  <a:lnTo>
                    <a:pt x="98439" y="129378"/>
                  </a:lnTo>
                  <a:lnTo>
                    <a:pt x="72297" y="164158"/>
                  </a:lnTo>
                  <a:lnTo>
                    <a:pt x="51126" y="202503"/>
                  </a:lnTo>
                  <a:lnTo>
                    <a:pt x="35408" y="243936"/>
                  </a:lnTo>
                  <a:lnTo>
                    <a:pt x="25624" y="287980"/>
                  </a:lnTo>
                  <a:lnTo>
                    <a:pt x="22336" y="333045"/>
                  </a:lnTo>
                  <a:lnTo>
                    <a:pt x="22255" y="4213745"/>
                  </a:lnTo>
                  <a:lnTo>
                    <a:pt x="25624" y="4259646"/>
                  </a:lnTo>
                  <a:lnTo>
                    <a:pt x="35408" y="4303463"/>
                  </a:lnTo>
                  <a:lnTo>
                    <a:pt x="51126" y="4344714"/>
                  </a:lnTo>
                  <a:lnTo>
                    <a:pt x="72297" y="4382918"/>
                  </a:lnTo>
                  <a:lnTo>
                    <a:pt x="98439" y="4417591"/>
                  </a:lnTo>
                  <a:lnTo>
                    <a:pt x="129071" y="4448253"/>
                  </a:lnTo>
                  <a:lnTo>
                    <a:pt x="163711" y="4474421"/>
                  </a:lnTo>
                  <a:lnTo>
                    <a:pt x="201877" y="4495613"/>
                  </a:lnTo>
                  <a:lnTo>
                    <a:pt x="243088" y="4511347"/>
                  </a:lnTo>
                  <a:lnTo>
                    <a:pt x="286862" y="4521141"/>
                  </a:lnTo>
                  <a:lnTo>
                    <a:pt x="332718" y="4524512"/>
                  </a:lnTo>
                  <a:lnTo>
                    <a:pt x="2028468" y="4524512"/>
                  </a:lnTo>
                  <a:lnTo>
                    <a:pt x="2010006" y="4531563"/>
                  </a:lnTo>
                  <a:lnTo>
                    <a:pt x="1963100" y="4542061"/>
                  </a:lnTo>
                  <a:lnTo>
                    <a:pt x="1913967" y="4545676"/>
                  </a:lnTo>
                  <a:close/>
                </a:path>
                <a:path w="2247265" h="4545965">
                  <a:moveTo>
                    <a:pt x="2028468" y="4524512"/>
                  </a:moveTo>
                  <a:lnTo>
                    <a:pt x="1913967" y="4524512"/>
                  </a:lnTo>
                  <a:lnTo>
                    <a:pt x="1959823" y="4521141"/>
                  </a:lnTo>
                  <a:lnTo>
                    <a:pt x="2003597" y="4511347"/>
                  </a:lnTo>
                  <a:lnTo>
                    <a:pt x="2044808" y="4495613"/>
                  </a:lnTo>
                  <a:lnTo>
                    <a:pt x="2082974" y="4474421"/>
                  </a:lnTo>
                  <a:lnTo>
                    <a:pt x="2117614" y="4448253"/>
                  </a:lnTo>
                  <a:lnTo>
                    <a:pt x="2148246" y="4417591"/>
                  </a:lnTo>
                  <a:lnTo>
                    <a:pt x="2174388" y="4382918"/>
                  </a:lnTo>
                  <a:lnTo>
                    <a:pt x="2195559" y="4344714"/>
                  </a:lnTo>
                  <a:lnTo>
                    <a:pt x="2211277" y="4303463"/>
                  </a:lnTo>
                  <a:lnTo>
                    <a:pt x="2221062" y="4259646"/>
                  </a:lnTo>
                  <a:lnTo>
                    <a:pt x="2224430" y="4213745"/>
                  </a:lnTo>
                  <a:lnTo>
                    <a:pt x="2224430" y="333045"/>
                  </a:lnTo>
                  <a:lnTo>
                    <a:pt x="2221062" y="287144"/>
                  </a:lnTo>
                  <a:lnTo>
                    <a:pt x="2211277" y="243326"/>
                  </a:lnTo>
                  <a:lnTo>
                    <a:pt x="2195559" y="202075"/>
                  </a:lnTo>
                  <a:lnTo>
                    <a:pt x="2174388" y="163871"/>
                  </a:lnTo>
                  <a:lnTo>
                    <a:pt x="2148246" y="129198"/>
                  </a:lnTo>
                  <a:lnTo>
                    <a:pt x="2117614" y="98536"/>
                  </a:lnTo>
                  <a:lnTo>
                    <a:pt x="2082974" y="72368"/>
                  </a:lnTo>
                  <a:lnTo>
                    <a:pt x="2044808" y="51176"/>
                  </a:lnTo>
                  <a:lnTo>
                    <a:pt x="2003597" y="35442"/>
                  </a:lnTo>
                  <a:lnTo>
                    <a:pt x="1959823" y="25648"/>
                  </a:lnTo>
                  <a:lnTo>
                    <a:pt x="1913967" y="22277"/>
                  </a:lnTo>
                  <a:lnTo>
                    <a:pt x="2033341" y="22277"/>
                  </a:lnTo>
                  <a:lnTo>
                    <a:pt x="2089989" y="49473"/>
                  </a:lnTo>
                  <a:lnTo>
                    <a:pt x="2126506" y="75742"/>
                  </a:lnTo>
                  <a:lnTo>
                    <a:pt x="2158029" y="105938"/>
                  </a:lnTo>
                  <a:lnTo>
                    <a:pt x="2185848" y="140346"/>
                  </a:lnTo>
                  <a:lnTo>
                    <a:pt x="2207043" y="173901"/>
                  </a:lnTo>
                  <a:lnTo>
                    <a:pt x="2224152" y="210659"/>
                  </a:lnTo>
                  <a:lnTo>
                    <a:pt x="2236531" y="250062"/>
                  </a:lnTo>
                  <a:lnTo>
                    <a:pt x="2245016" y="298793"/>
                  </a:lnTo>
                  <a:lnTo>
                    <a:pt x="2246686" y="333045"/>
                  </a:lnTo>
                  <a:lnTo>
                    <a:pt x="2246685" y="1039234"/>
                  </a:lnTo>
                  <a:lnTo>
                    <a:pt x="2246603" y="4213745"/>
                  </a:lnTo>
                  <a:lnTo>
                    <a:pt x="2243074" y="4261812"/>
                  </a:lnTo>
                  <a:lnTo>
                    <a:pt x="2232586" y="4308764"/>
                  </a:lnTo>
                  <a:lnTo>
                    <a:pt x="2215738" y="4352970"/>
                  </a:lnTo>
                  <a:lnTo>
                    <a:pt x="2193045" y="4393912"/>
                  </a:lnTo>
                  <a:lnTo>
                    <a:pt x="2165025" y="4431072"/>
                  </a:lnTo>
                  <a:lnTo>
                    <a:pt x="2132194" y="4463935"/>
                  </a:lnTo>
                  <a:lnTo>
                    <a:pt x="2095070" y="4491983"/>
                  </a:lnTo>
                  <a:lnTo>
                    <a:pt x="2054168" y="4514698"/>
                  </a:lnTo>
                  <a:lnTo>
                    <a:pt x="2028468" y="4524512"/>
                  </a:lnTo>
                  <a:close/>
                </a:path>
                <a:path w="2247265" h="4545965">
                  <a:moveTo>
                    <a:pt x="2246686" y="1039234"/>
                  </a:move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9131300" y="1541777"/>
            <a:ext cx="7711440" cy="2037080"/>
          </a:xfrm>
          <a:prstGeom prst="rect"/>
        </p:spPr>
        <p:txBody>
          <a:bodyPr wrap="square" lIns="0" tIns="195580" rIns="0" bIns="0" rtlCol="0" vert="horz">
            <a:spAutoFit/>
          </a:bodyPr>
          <a:lstStyle/>
          <a:p>
            <a:pPr marL="12700" marR="5080">
              <a:lnSpc>
                <a:spcPts val="7200"/>
              </a:lnSpc>
              <a:spcBef>
                <a:spcPts val="1540"/>
              </a:spcBef>
            </a:pPr>
            <a:r>
              <a:rPr dirty="0" sz="7200" spc="310"/>
              <a:t>User</a:t>
            </a:r>
            <a:r>
              <a:rPr dirty="0" sz="7200" spc="-490"/>
              <a:t> </a:t>
            </a:r>
            <a:r>
              <a:rPr dirty="0" sz="7200" spc="165"/>
              <a:t>Friendly</a:t>
            </a:r>
            <a:r>
              <a:rPr dirty="0" sz="7200" spc="-490"/>
              <a:t> </a:t>
            </a:r>
            <a:r>
              <a:rPr dirty="0" sz="7200" spc="735"/>
              <a:t>ON </a:t>
            </a:r>
            <a:r>
              <a:rPr dirty="0" sz="7200" spc="-2155"/>
              <a:t> </a:t>
            </a:r>
            <a:r>
              <a:rPr dirty="0" sz="7200" spc="695"/>
              <a:t>PC</a:t>
            </a:r>
            <a:r>
              <a:rPr dirty="0" sz="7200" spc="-459"/>
              <a:t> </a:t>
            </a:r>
            <a:r>
              <a:rPr dirty="0" sz="7200" spc="240"/>
              <a:t>or</a:t>
            </a:r>
            <a:r>
              <a:rPr dirty="0" sz="7200" spc="-459"/>
              <a:t> </a:t>
            </a:r>
            <a:r>
              <a:rPr dirty="0" sz="7200" spc="540"/>
              <a:t>Mobile</a:t>
            </a:r>
            <a:endParaRPr sz="7200"/>
          </a:p>
        </p:txBody>
      </p:sp>
      <p:sp>
        <p:nvSpPr>
          <p:cNvPr id="14" name="object 14"/>
          <p:cNvSpPr txBox="1"/>
          <p:nvPr/>
        </p:nvSpPr>
        <p:spPr>
          <a:xfrm>
            <a:off x="9131300" y="4645779"/>
            <a:ext cx="8175625" cy="901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6500"/>
              </a:lnSpc>
              <a:spcBef>
                <a:spcPts val="100"/>
              </a:spcBef>
            </a:pPr>
            <a:r>
              <a:rPr dirty="0" sz="2700" spc="50">
                <a:solidFill>
                  <a:srgbClr val="202E59"/>
                </a:solidFill>
                <a:latin typeface="Tahoma"/>
                <a:cs typeface="Tahoma"/>
              </a:rPr>
              <a:t>The</a:t>
            </a:r>
            <a:r>
              <a:rPr dirty="0" sz="2700" spc="-140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2700" spc="85">
                <a:solidFill>
                  <a:srgbClr val="202E59"/>
                </a:solidFill>
                <a:latin typeface="Tahoma"/>
                <a:cs typeface="Tahoma"/>
              </a:rPr>
              <a:t>application</a:t>
            </a:r>
            <a:r>
              <a:rPr dirty="0" sz="2700" spc="-140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2700" spc="90">
                <a:solidFill>
                  <a:srgbClr val="202E59"/>
                </a:solidFill>
                <a:latin typeface="Tahoma"/>
                <a:cs typeface="Tahoma"/>
              </a:rPr>
              <a:t>User</a:t>
            </a:r>
            <a:r>
              <a:rPr dirty="0" sz="2700" spc="-140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2700" spc="20">
                <a:solidFill>
                  <a:srgbClr val="202E59"/>
                </a:solidFill>
                <a:latin typeface="Tahoma"/>
                <a:cs typeface="Tahoma"/>
              </a:rPr>
              <a:t>Interface</a:t>
            </a:r>
            <a:r>
              <a:rPr dirty="0" sz="2700" spc="-135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2700" spc="-120">
                <a:solidFill>
                  <a:srgbClr val="202E59"/>
                </a:solidFill>
                <a:latin typeface="Tahoma"/>
                <a:cs typeface="Tahoma"/>
              </a:rPr>
              <a:t>(UI)</a:t>
            </a:r>
            <a:r>
              <a:rPr dirty="0" sz="2700" spc="-140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2700" spc="75">
                <a:solidFill>
                  <a:srgbClr val="202E59"/>
                </a:solidFill>
                <a:latin typeface="Tahoma"/>
                <a:cs typeface="Tahoma"/>
              </a:rPr>
              <a:t>is</a:t>
            </a:r>
            <a:r>
              <a:rPr dirty="0" sz="2700" spc="-140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2700" spc="85">
                <a:solidFill>
                  <a:srgbClr val="202E59"/>
                </a:solidFill>
                <a:latin typeface="Tahoma"/>
                <a:cs typeface="Tahoma"/>
              </a:rPr>
              <a:t>designed</a:t>
            </a:r>
            <a:r>
              <a:rPr dirty="0" sz="2700" spc="-135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2700" spc="55">
                <a:solidFill>
                  <a:srgbClr val="202E59"/>
                </a:solidFill>
                <a:latin typeface="Tahoma"/>
                <a:cs typeface="Tahoma"/>
              </a:rPr>
              <a:t>to</a:t>
            </a:r>
            <a:r>
              <a:rPr dirty="0" sz="2700" spc="-140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2700" spc="85">
                <a:solidFill>
                  <a:srgbClr val="202E59"/>
                </a:solidFill>
                <a:latin typeface="Tahoma"/>
                <a:cs typeface="Tahoma"/>
              </a:rPr>
              <a:t>be </a:t>
            </a:r>
            <a:r>
              <a:rPr dirty="0" sz="2700" spc="-830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2700" spc="85">
                <a:solidFill>
                  <a:srgbClr val="202E59"/>
                </a:solidFill>
                <a:latin typeface="Tahoma"/>
                <a:cs typeface="Tahoma"/>
              </a:rPr>
              <a:t>used</a:t>
            </a:r>
            <a:r>
              <a:rPr dirty="0" sz="2700" spc="-145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2700" spc="105">
                <a:solidFill>
                  <a:srgbClr val="202E59"/>
                </a:solidFill>
                <a:latin typeface="Tahoma"/>
                <a:cs typeface="Tahoma"/>
              </a:rPr>
              <a:t>by</a:t>
            </a:r>
            <a:r>
              <a:rPr dirty="0" sz="2700" spc="-140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2700" spc="114">
                <a:solidFill>
                  <a:srgbClr val="202E59"/>
                </a:solidFill>
                <a:latin typeface="Tahoma"/>
                <a:cs typeface="Tahoma"/>
              </a:rPr>
              <a:t>any</a:t>
            </a:r>
            <a:r>
              <a:rPr dirty="0" sz="2700" spc="-145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2700" spc="75">
                <a:solidFill>
                  <a:srgbClr val="202E59"/>
                </a:solidFill>
                <a:latin typeface="Tahoma"/>
                <a:cs typeface="Tahoma"/>
              </a:rPr>
              <a:t>patient</a:t>
            </a:r>
            <a:r>
              <a:rPr dirty="0" sz="2700" spc="-140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2700" spc="55">
                <a:solidFill>
                  <a:srgbClr val="202E59"/>
                </a:solidFill>
                <a:latin typeface="Tahoma"/>
                <a:cs typeface="Tahoma"/>
              </a:rPr>
              <a:t>from</a:t>
            </a:r>
            <a:r>
              <a:rPr dirty="0" sz="2700" spc="-140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2700" spc="114">
                <a:solidFill>
                  <a:srgbClr val="202E59"/>
                </a:solidFill>
                <a:latin typeface="Tahoma"/>
                <a:cs typeface="Tahoma"/>
              </a:rPr>
              <a:t>any</a:t>
            </a:r>
            <a:r>
              <a:rPr dirty="0" sz="2700" spc="-145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2700" spc="65">
                <a:solidFill>
                  <a:srgbClr val="202E59"/>
                </a:solidFill>
                <a:latin typeface="Tahoma"/>
                <a:cs typeface="Tahoma"/>
              </a:rPr>
              <a:t>gender</a:t>
            </a:r>
            <a:r>
              <a:rPr dirty="0" sz="2700" spc="-140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2700" spc="130">
                <a:solidFill>
                  <a:srgbClr val="202E59"/>
                </a:solidFill>
                <a:latin typeface="Tahoma"/>
                <a:cs typeface="Tahoma"/>
              </a:rPr>
              <a:t>and</a:t>
            </a:r>
            <a:r>
              <a:rPr dirty="0" sz="2700" spc="-140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2700" spc="114">
                <a:solidFill>
                  <a:srgbClr val="202E59"/>
                </a:solidFill>
                <a:latin typeface="Tahoma"/>
                <a:cs typeface="Tahoma"/>
              </a:rPr>
              <a:t>any</a:t>
            </a:r>
            <a:r>
              <a:rPr dirty="0" sz="2700" spc="-145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2700" spc="45">
                <a:solidFill>
                  <a:srgbClr val="202E59"/>
                </a:solidFill>
                <a:latin typeface="Tahoma"/>
                <a:cs typeface="Tahoma"/>
              </a:rPr>
              <a:t>age.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826389" y="7661912"/>
            <a:ext cx="6191250" cy="952500"/>
          </a:xfrm>
          <a:custGeom>
            <a:avLst/>
            <a:gdLst/>
            <a:ahLst/>
            <a:cxnLst/>
            <a:rect l="l" t="t" r="r" b="b"/>
            <a:pathLst>
              <a:path w="6191250" h="952500">
                <a:moveTo>
                  <a:pt x="0" y="0"/>
                </a:moveTo>
                <a:lnTo>
                  <a:pt x="6191022" y="0"/>
                </a:lnTo>
                <a:lnTo>
                  <a:pt x="6191022" y="952499"/>
                </a:lnTo>
                <a:lnTo>
                  <a:pt x="0" y="952499"/>
                </a:lnTo>
                <a:lnTo>
                  <a:pt x="0" y="0"/>
                </a:lnTo>
                <a:close/>
              </a:path>
            </a:pathLst>
          </a:custGeom>
          <a:solidFill>
            <a:srgbClr val="202E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9691864" y="7568029"/>
            <a:ext cx="6362700" cy="104711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845185" marR="5080" indent="-833119">
              <a:lnSpc>
                <a:spcPct val="117600"/>
              </a:lnSpc>
              <a:spcBef>
                <a:spcPts val="90"/>
              </a:spcBef>
            </a:pPr>
            <a:r>
              <a:rPr dirty="0" sz="2850" spc="90">
                <a:solidFill>
                  <a:srgbClr val="FFFFFF"/>
                </a:solidFill>
                <a:latin typeface="Tahoma"/>
                <a:cs typeface="Tahoma"/>
              </a:rPr>
              <a:t>You</a:t>
            </a:r>
            <a:r>
              <a:rPr dirty="0" sz="2850" spc="-1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145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dirty="0" sz="2850" spc="-1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135">
                <a:solidFill>
                  <a:srgbClr val="FFFFFF"/>
                </a:solidFill>
                <a:latin typeface="Tahoma"/>
                <a:cs typeface="Tahoma"/>
              </a:rPr>
              <a:t>access</a:t>
            </a:r>
            <a:r>
              <a:rPr dirty="0" sz="2850" spc="-1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7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850" spc="-1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130">
                <a:solidFill>
                  <a:srgbClr val="FFFFFF"/>
                </a:solidFill>
                <a:latin typeface="Tahoma"/>
                <a:cs typeface="Tahoma"/>
              </a:rPr>
              <a:t>website</a:t>
            </a:r>
            <a:r>
              <a:rPr dirty="0" sz="2850" spc="-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130">
                <a:solidFill>
                  <a:srgbClr val="FFFFFF"/>
                </a:solidFill>
                <a:latin typeface="Tahoma"/>
                <a:cs typeface="Tahoma"/>
              </a:rPr>
              <a:t>by</a:t>
            </a:r>
            <a:r>
              <a:rPr dirty="0" sz="2850" spc="-1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100">
                <a:solidFill>
                  <a:srgbClr val="FFFFFF"/>
                </a:solidFill>
                <a:latin typeface="Tahoma"/>
                <a:cs typeface="Tahoma"/>
              </a:rPr>
              <a:t>typing </a:t>
            </a:r>
            <a:r>
              <a:rPr dirty="0" sz="2850" spc="-8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95">
                <a:solidFill>
                  <a:srgbClr val="FFFFFF"/>
                </a:solidFill>
                <a:latin typeface="Tahoma"/>
                <a:cs typeface="Tahoma"/>
              </a:rPr>
              <a:t>diagnoseme.team</a:t>
            </a:r>
            <a:r>
              <a:rPr dirty="0" sz="2850" spc="-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65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dirty="0" sz="2850" spc="-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100">
                <a:solidFill>
                  <a:srgbClr val="FFFFFF"/>
                </a:solidFill>
                <a:latin typeface="Tahoma"/>
                <a:cs typeface="Tahoma"/>
              </a:rPr>
              <a:t>google</a:t>
            </a:r>
            <a:endParaRPr sz="28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"/>
            <a:ext cx="7841615" cy="10121265"/>
            <a:chOff x="0" y="3"/>
            <a:chExt cx="7841615" cy="10121265"/>
          </a:xfrm>
        </p:grpSpPr>
        <p:sp>
          <p:nvSpPr>
            <p:cNvPr id="3" name="object 3"/>
            <p:cNvSpPr/>
            <p:nvPr/>
          </p:nvSpPr>
          <p:spPr>
            <a:xfrm>
              <a:off x="0" y="4015725"/>
              <a:ext cx="6105525" cy="6105525"/>
            </a:xfrm>
            <a:custGeom>
              <a:avLst/>
              <a:gdLst/>
              <a:ahLst/>
              <a:cxnLst/>
              <a:rect l="l" t="t" r="r" b="b"/>
              <a:pathLst>
                <a:path w="6105525" h="6105525">
                  <a:moveTo>
                    <a:pt x="3052762" y="6105525"/>
                  </a:moveTo>
                  <a:lnTo>
                    <a:pt x="3004217" y="6105147"/>
                  </a:lnTo>
                  <a:lnTo>
                    <a:pt x="2955855" y="6104016"/>
                  </a:lnTo>
                  <a:lnTo>
                    <a:pt x="2907681" y="6102138"/>
                  </a:lnTo>
                  <a:lnTo>
                    <a:pt x="2859701" y="6099519"/>
                  </a:lnTo>
                  <a:lnTo>
                    <a:pt x="2811920" y="6096164"/>
                  </a:lnTo>
                  <a:lnTo>
                    <a:pt x="2764344" y="6092078"/>
                  </a:lnTo>
                  <a:lnTo>
                    <a:pt x="2716979" y="6087269"/>
                  </a:lnTo>
                  <a:lnTo>
                    <a:pt x="2669830" y="6081739"/>
                  </a:lnTo>
                  <a:lnTo>
                    <a:pt x="2622903" y="6075497"/>
                  </a:lnTo>
                  <a:lnTo>
                    <a:pt x="2576203" y="6068546"/>
                  </a:lnTo>
                  <a:lnTo>
                    <a:pt x="2529736" y="6060894"/>
                  </a:lnTo>
                  <a:lnTo>
                    <a:pt x="2483508" y="6052544"/>
                  </a:lnTo>
                  <a:lnTo>
                    <a:pt x="2437524" y="6043504"/>
                  </a:lnTo>
                  <a:lnTo>
                    <a:pt x="2391790" y="6033777"/>
                  </a:lnTo>
                  <a:lnTo>
                    <a:pt x="2346311" y="6023371"/>
                  </a:lnTo>
                  <a:lnTo>
                    <a:pt x="2301092" y="6012291"/>
                  </a:lnTo>
                  <a:lnTo>
                    <a:pt x="2256141" y="6000541"/>
                  </a:lnTo>
                  <a:lnTo>
                    <a:pt x="2211461" y="5988129"/>
                  </a:lnTo>
                  <a:lnTo>
                    <a:pt x="2167059" y="5975059"/>
                  </a:lnTo>
                  <a:lnTo>
                    <a:pt x="2122940" y="5961336"/>
                  </a:lnTo>
                  <a:lnTo>
                    <a:pt x="2079110" y="5946968"/>
                  </a:lnTo>
                  <a:lnTo>
                    <a:pt x="2035575" y="5931958"/>
                  </a:lnTo>
                  <a:lnTo>
                    <a:pt x="1992340" y="5916314"/>
                  </a:lnTo>
                  <a:lnTo>
                    <a:pt x="1949410" y="5900039"/>
                  </a:lnTo>
                  <a:lnTo>
                    <a:pt x="1906791" y="5883141"/>
                  </a:lnTo>
                  <a:lnTo>
                    <a:pt x="1864489" y="5865624"/>
                  </a:lnTo>
                  <a:lnTo>
                    <a:pt x="1822510" y="5847494"/>
                  </a:lnTo>
                  <a:lnTo>
                    <a:pt x="1780858" y="5828756"/>
                  </a:lnTo>
                  <a:lnTo>
                    <a:pt x="1739540" y="5809417"/>
                  </a:lnTo>
                  <a:lnTo>
                    <a:pt x="1698561" y="5789482"/>
                  </a:lnTo>
                  <a:lnTo>
                    <a:pt x="1657927" y="5768957"/>
                  </a:lnTo>
                  <a:lnTo>
                    <a:pt x="1617643" y="5747846"/>
                  </a:lnTo>
                  <a:lnTo>
                    <a:pt x="1577715" y="5726156"/>
                  </a:lnTo>
                  <a:lnTo>
                    <a:pt x="1538148" y="5703892"/>
                  </a:lnTo>
                  <a:lnTo>
                    <a:pt x="1498949" y="5681060"/>
                  </a:lnTo>
                  <a:lnTo>
                    <a:pt x="1460122" y="5657665"/>
                  </a:lnTo>
                  <a:lnTo>
                    <a:pt x="1421674" y="5633713"/>
                  </a:lnTo>
                  <a:lnTo>
                    <a:pt x="1383609" y="5609210"/>
                  </a:lnTo>
                  <a:lnTo>
                    <a:pt x="1345934" y="5584161"/>
                  </a:lnTo>
                  <a:lnTo>
                    <a:pt x="1308653" y="5558572"/>
                  </a:lnTo>
                  <a:lnTo>
                    <a:pt x="1271773" y="5532448"/>
                  </a:lnTo>
                  <a:lnTo>
                    <a:pt x="1235300" y="5505794"/>
                  </a:lnTo>
                  <a:lnTo>
                    <a:pt x="1199238" y="5478618"/>
                  </a:lnTo>
                  <a:lnTo>
                    <a:pt x="1163594" y="5450923"/>
                  </a:lnTo>
                  <a:lnTo>
                    <a:pt x="1128372" y="5422716"/>
                  </a:lnTo>
                  <a:lnTo>
                    <a:pt x="1093579" y="5394002"/>
                  </a:lnTo>
                  <a:lnTo>
                    <a:pt x="1059220" y="5364788"/>
                  </a:lnTo>
                  <a:lnTo>
                    <a:pt x="1025301" y="5335077"/>
                  </a:lnTo>
                  <a:lnTo>
                    <a:pt x="991827" y="5304877"/>
                  </a:lnTo>
                  <a:lnTo>
                    <a:pt x="958804" y="5274192"/>
                  </a:lnTo>
                  <a:lnTo>
                    <a:pt x="926237" y="5243028"/>
                  </a:lnTo>
                  <a:lnTo>
                    <a:pt x="894133" y="5211391"/>
                  </a:lnTo>
                  <a:lnTo>
                    <a:pt x="862496" y="5179287"/>
                  </a:lnTo>
                  <a:lnTo>
                    <a:pt x="831332" y="5146720"/>
                  </a:lnTo>
                  <a:lnTo>
                    <a:pt x="800648" y="5113697"/>
                  </a:lnTo>
                  <a:lnTo>
                    <a:pt x="770447" y="5080223"/>
                  </a:lnTo>
                  <a:lnTo>
                    <a:pt x="740737" y="5046304"/>
                  </a:lnTo>
                  <a:lnTo>
                    <a:pt x="711522" y="5011945"/>
                  </a:lnTo>
                  <a:lnTo>
                    <a:pt x="682808" y="4977152"/>
                  </a:lnTo>
                  <a:lnTo>
                    <a:pt x="654601" y="4941931"/>
                  </a:lnTo>
                  <a:lnTo>
                    <a:pt x="626907" y="4906286"/>
                  </a:lnTo>
                  <a:lnTo>
                    <a:pt x="599730" y="4870225"/>
                  </a:lnTo>
                  <a:lnTo>
                    <a:pt x="573077" y="4833751"/>
                  </a:lnTo>
                  <a:lnTo>
                    <a:pt x="546953" y="4796871"/>
                  </a:lnTo>
                  <a:lnTo>
                    <a:pt x="521363" y="4759591"/>
                  </a:lnTo>
                  <a:lnTo>
                    <a:pt x="496314" y="4721916"/>
                  </a:lnTo>
                  <a:lnTo>
                    <a:pt x="471811" y="4683851"/>
                  </a:lnTo>
                  <a:lnTo>
                    <a:pt x="447859" y="4645402"/>
                  </a:lnTo>
                  <a:lnTo>
                    <a:pt x="424465" y="4606575"/>
                  </a:lnTo>
                  <a:lnTo>
                    <a:pt x="401632" y="4567376"/>
                  </a:lnTo>
                  <a:lnTo>
                    <a:pt x="379369" y="4527809"/>
                  </a:lnTo>
                  <a:lnTo>
                    <a:pt x="357678" y="4487881"/>
                  </a:lnTo>
                  <a:lnTo>
                    <a:pt x="336568" y="4447597"/>
                  </a:lnTo>
                  <a:lnTo>
                    <a:pt x="316042" y="4406963"/>
                  </a:lnTo>
                  <a:lnTo>
                    <a:pt x="296107" y="4365984"/>
                  </a:lnTo>
                  <a:lnTo>
                    <a:pt x="276768" y="4324666"/>
                  </a:lnTo>
                  <a:lnTo>
                    <a:pt x="258031" y="4283015"/>
                  </a:lnTo>
                  <a:lnTo>
                    <a:pt x="239901" y="4241035"/>
                  </a:lnTo>
                  <a:lnTo>
                    <a:pt x="222384" y="4198733"/>
                  </a:lnTo>
                  <a:lnTo>
                    <a:pt x="205485" y="4156115"/>
                  </a:lnTo>
                  <a:lnTo>
                    <a:pt x="189211" y="4113185"/>
                  </a:lnTo>
                  <a:lnTo>
                    <a:pt x="173566" y="4069949"/>
                  </a:lnTo>
                  <a:lnTo>
                    <a:pt x="158557" y="4026414"/>
                  </a:lnTo>
                  <a:lnTo>
                    <a:pt x="144188" y="3982584"/>
                  </a:lnTo>
                  <a:lnTo>
                    <a:pt x="130466" y="3938465"/>
                  </a:lnTo>
                  <a:lnTo>
                    <a:pt x="117396" y="3894063"/>
                  </a:lnTo>
                  <a:lnTo>
                    <a:pt x="104983" y="3849384"/>
                  </a:lnTo>
                  <a:lnTo>
                    <a:pt x="93234" y="3804432"/>
                  </a:lnTo>
                  <a:lnTo>
                    <a:pt x="82153" y="3759214"/>
                  </a:lnTo>
                  <a:lnTo>
                    <a:pt x="71747" y="3713735"/>
                  </a:lnTo>
                  <a:lnTo>
                    <a:pt x="62021" y="3668000"/>
                  </a:lnTo>
                  <a:lnTo>
                    <a:pt x="52980" y="3622016"/>
                  </a:lnTo>
                  <a:lnTo>
                    <a:pt x="44631" y="3575788"/>
                  </a:lnTo>
                  <a:lnTo>
                    <a:pt x="36978" y="3529321"/>
                  </a:lnTo>
                  <a:lnTo>
                    <a:pt x="30027" y="3482621"/>
                  </a:lnTo>
                  <a:lnTo>
                    <a:pt x="23785" y="3435694"/>
                  </a:lnTo>
                  <a:lnTo>
                    <a:pt x="18256" y="3388545"/>
                  </a:lnTo>
                  <a:lnTo>
                    <a:pt x="13446" y="3341180"/>
                  </a:lnTo>
                  <a:lnTo>
                    <a:pt x="9360" y="3293604"/>
                  </a:lnTo>
                  <a:lnTo>
                    <a:pt x="6005" y="3245824"/>
                  </a:lnTo>
                  <a:lnTo>
                    <a:pt x="3386" y="3197843"/>
                  </a:lnTo>
                  <a:lnTo>
                    <a:pt x="1508" y="3149669"/>
                  </a:lnTo>
                  <a:lnTo>
                    <a:pt x="378" y="3101307"/>
                  </a:lnTo>
                  <a:lnTo>
                    <a:pt x="0" y="3052762"/>
                  </a:lnTo>
                  <a:lnTo>
                    <a:pt x="378" y="3004217"/>
                  </a:lnTo>
                  <a:lnTo>
                    <a:pt x="1508" y="2955855"/>
                  </a:lnTo>
                  <a:lnTo>
                    <a:pt x="3386" y="2907681"/>
                  </a:lnTo>
                  <a:lnTo>
                    <a:pt x="6005" y="2859701"/>
                  </a:lnTo>
                  <a:lnTo>
                    <a:pt x="9360" y="2811920"/>
                  </a:lnTo>
                  <a:lnTo>
                    <a:pt x="13446" y="2764344"/>
                  </a:lnTo>
                  <a:lnTo>
                    <a:pt x="18256" y="2716979"/>
                  </a:lnTo>
                  <a:lnTo>
                    <a:pt x="23785" y="2669830"/>
                  </a:lnTo>
                  <a:lnTo>
                    <a:pt x="30027" y="2622903"/>
                  </a:lnTo>
                  <a:lnTo>
                    <a:pt x="36978" y="2576203"/>
                  </a:lnTo>
                  <a:lnTo>
                    <a:pt x="44631" y="2529736"/>
                  </a:lnTo>
                  <a:lnTo>
                    <a:pt x="52980" y="2483508"/>
                  </a:lnTo>
                  <a:lnTo>
                    <a:pt x="62021" y="2437524"/>
                  </a:lnTo>
                  <a:lnTo>
                    <a:pt x="71747" y="2391790"/>
                  </a:lnTo>
                  <a:lnTo>
                    <a:pt x="82153" y="2346311"/>
                  </a:lnTo>
                  <a:lnTo>
                    <a:pt x="93234" y="2301092"/>
                  </a:lnTo>
                  <a:lnTo>
                    <a:pt x="104983" y="2256141"/>
                  </a:lnTo>
                  <a:lnTo>
                    <a:pt x="117396" y="2211461"/>
                  </a:lnTo>
                  <a:lnTo>
                    <a:pt x="130466" y="2167059"/>
                  </a:lnTo>
                  <a:lnTo>
                    <a:pt x="144188" y="2122940"/>
                  </a:lnTo>
                  <a:lnTo>
                    <a:pt x="158557" y="2079110"/>
                  </a:lnTo>
                  <a:lnTo>
                    <a:pt x="173566" y="2035575"/>
                  </a:lnTo>
                  <a:lnTo>
                    <a:pt x="189211" y="1992340"/>
                  </a:lnTo>
                  <a:lnTo>
                    <a:pt x="205485" y="1949410"/>
                  </a:lnTo>
                  <a:lnTo>
                    <a:pt x="222384" y="1906791"/>
                  </a:lnTo>
                  <a:lnTo>
                    <a:pt x="239901" y="1864489"/>
                  </a:lnTo>
                  <a:lnTo>
                    <a:pt x="258031" y="1822510"/>
                  </a:lnTo>
                  <a:lnTo>
                    <a:pt x="276768" y="1780858"/>
                  </a:lnTo>
                  <a:lnTo>
                    <a:pt x="296107" y="1739540"/>
                  </a:lnTo>
                  <a:lnTo>
                    <a:pt x="316042" y="1698561"/>
                  </a:lnTo>
                  <a:lnTo>
                    <a:pt x="336568" y="1657927"/>
                  </a:lnTo>
                  <a:lnTo>
                    <a:pt x="357678" y="1617643"/>
                  </a:lnTo>
                  <a:lnTo>
                    <a:pt x="379369" y="1577715"/>
                  </a:lnTo>
                  <a:lnTo>
                    <a:pt x="401632" y="1538148"/>
                  </a:lnTo>
                  <a:lnTo>
                    <a:pt x="424465" y="1498949"/>
                  </a:lnTo>
                  <a:lnTo>
                    <a:pt x="447859" y="1460122"/>
                  </a:lnTo>
                  <a:lnTo>
                    <a:pt x="471811" y="1421674"/>
                  </a:lnTo>
                  <a:lnTo>
                    <a:pt x="496314" y="1383609"/>
                  </a:lnTo>
                  <a:lnTo>
                    <a:pt x="521363" y="1345934"/>
                  </a:lnTo>
                  <a:lnTo>
                    <a:pt x="546953" y="1308653"/>
                  </a:lnTo>
                  <a:lnTo>
                    <a:pt x="573077" y="1271773"/>
                  </a:lnTo>
                  <a:lnTo>
                    <a:pt x="599730" y="1235300"/>
                  </a:lnTo>
                  <a:lnTo>
                    <a:pt x="626907" y="1199238"/>
                  </a:lnTo>
                  <a:lnTo>
                    <a:pt x="654601" y="1163594"/>
                  </a:lnTo>
                  <a:lnTo>
                    <a:pt x="682808" y="1128372"/>
                  </a:lnTo>
                  <a:lnTo>
                    <a:pt x="711522" y="1093579"/>
                  </a:lnTo>
                  <a:lnTo>
                    <a:pt x="740737" y="1059220"/>
                  </a:lnTo>
                  <a:lnTo>
                    <a:pt x="770447" y="1025301"/>
                  </a:lnTo>
                  <a:lnTo>
                    <a:pt x="800648" y="991827"/>
                  </a:lnTo>
                  <a:lnTo>
                    <a:pt x="831332" y="958804"/>
                  </a:lnTo>
                  <a:lnTo>
                    <a:pt x="862496" y="926237"/>
                  </a:lnTo>
                  <a:lnTo>
                    <a:pt x="894133" y="894133"/>
                  </a:lnTo>
                  <a:lnTo>
                    <a:pt x="926237" y="862496"/>
                  </a:lnTo>
                  <a:lnTo>
                    <a:pt x="958804" y="831332"/>
                  </a:lnTo>
                  <a:lnTo>
                    <a:pt x="991827" y="800648"/>
                  </a:lnTo>
                  <a:lnTo>
                    <a:pt x="1025301" y="770447"/>
                  </a:lnTo>
                  <a:lnTo>
                    <a:pt x="1059220" y="740737"/>
                  </a:lnTo>
                  <a:lnTo>
                    <a:pt x="1093579" y="711522"/>
                  </a:lnTo>
                  <a:lnTo>
                    <a:pt x="1128372" y="682808"/>
                  </a:lnTo>
                  <a:lnTo>
                    <a:pt x="1163594" y="654601"/>
                  </a:lnTo>
                  <a:lnTo>
                    <a:pt x="1199238" y="626907"/>
                  </a:lnTo>
                  <a:lnTo>
                    <a:pt x="1235300" y="599730"/>
                  </a:lnTo>
                  <a:lnTo>
                    <a:pt x="1271773" y="573077"/>
                  </a:lnTo>
                  <a:lnTo>
                    <a:pt x="1308653" y="546953"/>
                  </a:lnTo>
                  <a:lnTo>
                    <a:pt x="1345934" y="521363"/>
                  </a:lnTo>
                  <a:lnTo>
                    <a:pt x="1383609" y="496314"/>
                  </a:lnTo>
                  <a:lnTo>
                    <a:pt x="1421674" y="471811"/>
                  </a:lnTo>
                  <a:lnTo>
                    <a:pt x="1460122" y="447859"/>
                  </a:lnTo>
                  <a:lnTo>
                    <a:pt x="1498949" y="424465"/>
                  </a:lnTo>
                  <a:lnTo>
                    <a:pt x="1538148" y="401632"/>
                  </a:lnTo>
                  <a:lnTo>
                    <a:pt x="1577715" y="379369"/>
                  </a:lnTo>
                  <a:lnTo>
                    <a:pt x="1617643" y="357678"/>
                  </a:lnTo>
                  <a:lnTo>
                    <a:pt x="1657927" y="336568"/>
                  </a:lnTo>
                  <a:lnTo>
                    <a:pt x="1698561" y="316042"/>
                  </a:lnTo>
                  <a:lnTo>
                    <a:pt x="1739540" y="296107"/>
                  </a:lnTo>
                  <a:lnTo>
                    <a:pt x="1780858" y="276768"/>
                  </a:lnTo>
                  <a:lnTo>
                    <a:pt x="1822510" y="258031"/>
                  </a:lnTo>
                  <a:lnTo>
                    <a:pt x="1864489" y="239901"/>
                  </a:lnTo>
                  <a:lnTo>
                    <a:pt x="1906791" y="222384"/>
                  </a:lnTo>
                  <a:lnTo>
                    <a:pt x="1949410" y="205485"/>
                  </a:lnTo>
                  <a:lnTo>
                    <a:pt x="1992340" y="189211"/>
                  </a:lnTo>
                  <a:lnTo>
                    <a:pt x="2035575" y="173566"/>
                  </a:lnTo>
                  <a:lnTo>
                    <a:pt x="2079110" y="158557"/>
                  </a:lnTo>
                  <a:lnTo>
                    <a:pt x="2122940" y="144188"/>
                  </a:lnTo>
                  <a:lnTo>
                    <a:pt x="2167059" y="130466"/>
                  </a:lnTo>
                  <a:lnTo>
                    <a:pt x="2211461" y="117396"/>
                  </a:lnTo>
                  <a:lnTo>
                    <a:pt x="2256141" y="104983"/>
                  </a:lnTo>
                  <a:lnTo>
                    <a:pt x="2301092" y="93234"/>
                  </a:lnTo>
                  <a:lnTo>
                    <a:pt x="2346311" y="82153"/>
                  </a:lnTo>
                  <a:lnTo>
                    <a:pt x="2391790" y="71747"/>
                  </a:lnTo>
                  <a:lnTo>
                    <a:pt x="2437524" y="62021"/>
                  </a:lnTo>
                  <a:lnTo>
                    <a:pt x="2483508" y="52980"/>
                  </a:lnTo>
                  <a:lnTo>
                    <a:pt x="2529736" y="44631"/>
                  </a:lnTo>
                  <a:lnTo>
                    <a:pt x="2576203" y="36978"/>
                  </a:lnTo>
                  <a:lnTo>
                    <a:pt x="2622903" y="30027"/>
                  </a:lnTo>
                  <a:lnTo>
                    <a:pt x="2669830" y="23785"/>
                  </a:lnTo>
                  <a:lnTo>
                    <a:pt x="2716979" y="18256"/>
                  </a:lnTo>
                  <a:lnTo>
                    <a:pt x="2764344" y="13446"/>
                  </a:lnTo>
                  <a:lnTo>
                    <a:pt x="2811920" y="9360"/>
                  </a:lnTo>
                  <a:lnTo>
                    <a:pt x="2859701" y="6005"/>
                  </a:lnTo>
                  <a:lnTo>
                    <a:pt x="2907681" y="3386"/>
                  </a:lnTo>
                  <a:lnTo>
                    <a:pt x="2955855" y="1508"/>
                  </a:lnTo>
                  <a:lnTo>
                    <a:pt x="3004217" y="378"/>
                  </a:lnTo>
                  <a:lnTo>
                    <a:pt x="3052762" y="0"/>
                  </a:lnTo>
                  <a:lnTo>
                    <a:pt x="3101307" y="378"/>
                  </a:lnTo>
                  <a:lnTo>
                    <a:pt x="3149669" y="1508"/>
                  </a:lnTo>
                  <a:lnTo>
                    <a:pt x="3197843" y="3386"/>
                  </a:lnTo>
                  <a:lnTo>
                    <a:pt x="3245824" y="6005"/>
                  </a:lnTo>
                  <a:lnTo>
                    <a:pt x="3293604" y="9360"/>
                  </a:lnTo>
                  <a:lnTo>
                    <a:pt x="3341180" y="13446"/>
                  </a:lnTo>
                  <a:lnTo>
                    <a:pt x="3388545" y="18256"/>
                  </a:lnTo>
                  <a:lnTo>
                    <a:pt x="3435694" y="23785"/>
                  </a:lnTo>
                  <a:lnTo>
                    <a:pt x="3482621" y="30027"/>
                  </a:lnTo>
                  <a:lnTo>
                    <a:pt x="3529321" y="36978"/>
                  </a:lnTo>
                  <a:lnTo>
                    <a:pt x="3575788" y="44631"/>
                  </a:lnTo>
                  <a:lnTo>
                    <a:pt x="3622016" y="52980"/>
                  </a:lnTo>
                  <a:lnTo>
                    <a:pt x="3668000" y="62021"/>
                  </a:lnTo>
                  <a:lnTo>
                    <a:pt x="3713735" y="71747"/>
                  </a:lnTo>
                  <a:lnTo>
                    <a:pt x="3759214" y="82153"/>
                  </a:lnTo>
                  <a:lnTo>
                    <a:pt x="3804432" y="93234"/>
                  </a:lnTo>
                  <a:lnTo>
                    <a:pt x="3849384" y="104983"/>
                  </a:lnTo>
                  <a:lnTo>
                    <a:pt x="3894063" y="117396"/>
                  </a:lnTo>
                  <a:lnTo>
                    <a:pt x="3938465" y="130466"/>
                  </a:lnTo>
                  <a:lnTo>
                    <a:pt x="3982584" y="144188"/>
                  </a:lnTo>
                  <a:lnTo>
                    <a:pt x="4026414" y="158557"/>
                  </a:lnTo>
                  <a:lnTo>
                    <a:pt x="4069949" y="173566"/>
                  </a:lnTo>
                  <a:lnTo>
                    <a:pt x="4113185" y="189211"/>
                  </a:lnTo>
                  <a:lnTo>
                    <a:pt x="4156115" y="205485"/>
                  </a:lnTo>
                  <a:lnTo>
                    <a:pt x="4198733" y="222384"/>
                  </a:lnTo>
                  <a:lnTo>
                    <a:pt x="4241035" y="239901"/>
                  </a:lnTo>
                  <a:lnTo>
                    <a:pt x="4283015" y="258031"/>
                  </a:lnTo>
                  <a:lnTo>
                    <a:pt x="4324666" y="276768"/>
                  </a:lnTo>
                  <a:lnTo>
                    <a:pt x="4365984" y="296107"/>
                  </a:lnTo>
                  <a:lnTo>
                    <a:pt x="4406963" y="316042"/>
                  </a:lnTo>
                  <a:lnTo>
                    <a:pt x="4447597" y="336568"/>
                  </a:lnTo>
                  <a:lnTo>
                    <a:pt x="4487881" y="357678"/>
                  </a:lnTo>
                  <a:lnTo>
                    <a:pt x="4527809" y="379369"/>
                  </a:lnTo>
                  <a:lnTo>
                    <a:pt x="4567376" y="401632"/>
                  </a:lnTo>
                  <a:lnTo>
                    <a:pt x="4606575" y="424465"/>
                  </a:lnTo>
                  <a:lnTo>
                    <a:pt x="4645402" y="447859"/>
                  </a:lnTo>
                  <a:lnTo>
                    <a:pt x="4683851" y="471811"/>
                  </a:lnTo>
                  <a:lnTo>
                    <a:pt x="4721916" y="496314"/>
                  </a:lnTo>
                  <a:lnTo>
                    <a:pt x="4759591" y="521363"/>
                  </a:lnTo>
                  <a:lnTo>
                    <a:pt x="4796871" y="546953"/>
                  </a:lnTo>
                  <a:lnTo>
                    <a:pt x="4833751" y="573077"/>
                  </a:lnTo>
                  <a:lnTo>
                    <a:pt x="4870225" y="599730"/>
                  </a:lnTo>
                  <a:lnTo>
                    <a:pt x="4906286" y="626907"/>
                  </a:lnTo>
                  <a:lnTo>
                    <a:pt x="4941931" y="654601"/>
                  </a:lnTo>
                  <a:lnTo>
                    <a:pt x="4977152" y="682808"/>
                  </a:lnTo>
                  <a:lnTo>
                    <a:pt x="5011945" y="711522"/>
                  </a:lnTo>
                  <a:lnTo>
                    <a:pt x="5046304" y="740737"/>
                  </a:lnTo>
                  <a:lnTo>
                    <a:pt x="5080223" y="770447"/>
                  </a:lnTo>
                  <a:lnTo>
                    <a:pt x="5113697" y="800648"/>
                  </a:lnTo>
                  <a:lnTo>
                    <a:pt x="5146720" y="831332"/>
                  </a:lnTo>
                  <a:lnTo>
                    <a:pt x="5179287" y="862496"/>
                  </a:lnTo>
                  <a:lnTo>
                    <a:pt x="5211391" y="894133"/>
                  </a:lnTo>
                  <a:lnTo>
                    <a:pt x="5243028" y="926237"/>
                  </a:lnTo>
                  <a:lnTo>
                    <a:pt x="5274192" y="958804"/>
                  </a:lnTo>
                  <a:lnTo>
                    <a:pt x="5304877" y="991827"/>
                  </a:lnTo>
                  <a:lnTo>
                    <a:pt x="5335077" y="1025301"/>
                  </a:lnTo>
                  <a:lnTo>
                    <a:pt x="5364788" y="1059220"/>
                  </a:lnTo>
                  <a:lnTo>
                    <a:pt x="5394002" y="1093579"/>
                  </a:lnTo>
                  <a:lnTo>
                    <a:pt x="5422716" y="1128372"/>
                  </a:lnTo>
                  <a:lnTo>
                    <a:pt x="5450923" y="1163594"/>
                  </a:lnTo>
                  <a:lnTo>
                    <a:pt x="5478618" y="1199238"/>
                  </a:lnTo>
                  <a:lnTo>
                    <a:pt x="5505794" y="1235300"/>
                  </a:lnTo>
                  <a:lnTo>
                    <a:pt x="5532448" y="1271773"/>
                  </a:lnTo>
                  <a:lnTo>
                    <a:pt x="5558572" y="1308653"/>
                  </a:lnTo>
                  <a:lnTo>
                    <a:pt x="5584161" y="1345934"/>
                  </a:lnTo>
                  <a:lnTo>
                    <a:pt x="5609210" y="1383609"/>
                  </a:lnTo>
                  <a:lnTo>
                    <a:pt x="5633713" y="1421674"/>
                  </a:lnTo>
                  <a:lnTo>
                    <a:pt x="5657665" y="1460122"/>
                  </a:lnTo>
                  <a:lnTo>
                    <a:pt x="5681060" y="1498949"/>
                  </a:lnTo>
                  <a:lnTo>
                    <a:pt x="5703892" y="1538148"/>
                  </a:lnTo>
                  <a:lnTo>
                    <a:pt x="5726156" y="1577715"/>
                  </a:lnTo>
                  <a:lnTo>
                    <a:pt x="5747846" y="1617643"/>
                  </a:lnTo>
                  <a:lnTo>
                    <a:pt x="5768957" y="1657927"/>
                  </a:lnTo>
                  <a:lnTo>
                    <a:pt x="5789482" y="1698561"/>
                  </a:lnTo>
                  <a:lnTo>
                    <a:pt x="5809417" y="1739540"/>
                  </a:lnTo>
                  <a:lnTo>
                    <a:pt x="5828756" y="1780858"/>
                  </a:lnTo>
                  <a:lnTo>
                    <a:pt x="5847494" y="1822510"/>
                  </a:lnTo>
                  <a:lnTo>
                    <a:pt x="5865624" y="1864489"/>
                  </a:lnTo>
                  <a:lnTo>
                    <a:pt x="5883141" y="1906791"/>
                  </a:lnTo>
                  <a:lnTo>
                    <a:pt x="5900039" y="1949410"/>
                  </a:lnTo>
                  <a:lnTo>
                    <a:pt x="5916314" y="1992340"/>
                  </a:lnTo>
                  <a:lnTo>
                    <a:pt x="5931958" y="2035575"/>
                  </a:lnTo>
                  <a:lnTo>
                    <a:pt x="5946968" y="2079110"/>
                  </a:lnTo>
                  <a:lnTo>
                    <a:pt x="5961336" y="2122940"/>
                  </a:lnTo>
                  <a:lnTo>
                    <a:pt x="5975059" y="2167059"/>
                  </a:lnTo>
                  <a:lnTo>
                    <a:pt x="5988129" y="2211461"/>
                  </a:lnTo>
                  <a:lnTo>
                    <a:pt x="6000541" y="2256141"/>
                  </a:lnTo>
                  <a:lnTo>
                    <a:pt x="6012291" y="2301092"/>
                  </a:lnTo>
                  <a:lnTo>
                    <a:pt x="6023371" y="2346311"/>
                  </a:lnTo>
                  <a:lnTo>
                    <a:pt x="6033777" y="2391790"/>
                  </a:lnTo>
                  <a:lnTo>
                    <a:pt x="6043504" y="2437524"/>
                  </a:lnTo>
                  <a:lnTo>
                    <a:pt x="6052544" y="2483508"/>
                  </a:lnTo>
                  <a:lnTo>
                    <a:pt x="6060894" y="2529736"/>
                  </a:lnTo>
                  <a:lnTo>
                    <a:pt x="6068546" y="2576203"/>
                  </a:lnTo>
                  <a:lnTo>
                    <a:pt x="6075497" y="2622903"/>
                  </a:lnTo>
                  <a:lnTo>
                    <a:pt x="6081739" y="2669830"/>
                  </a:lnTo>
                  <a:lnTo>
                    <a:pt x="6087269" y="2716979"/>
                  </a:lnTo>
                  <a:lnTo>
                    <a:pt x="6092078" y="2764344"/>
                  </a:lnTo>
                  <a:lnTo>
                    <a:pt x="6096164" y="2811920"/>
                  </a:lnTo>
                  <a:lnTo>
                    <a:pt x="6099519" y="2859701"/>
                  </a:lnTo>
                  <a:lnTo>
                    <a:pt x="6102138" y="2907681"/>
                  </a:lnTo>
                  <a:lnTo>
                    <a:pt x="6104016" y="2955855"/>
                  </a:lnTo>
                  <a:lnTo>
                    <a:pt x="6105147" y="3004217"/>
                  </a:lnTo>
                  <a:lnTo>
                    <a:pt x="6105525" y="3052762"/>
                  </a:lnTo>
                  <a:lnTo>
                    <a:pt x="6105147" y="3101307"/>
                  </a:lnTo>
                  <a:lnTo>
                    <a:pt x="6104016" y="3149669"/>
                  </a:lnTo>
                  <a:lnTo>
                    <a:pt x="6102138" y="3197843"/>
                  </a:lnTo>
                  <a:lnTo>
                    <a:pt x="6099519" y="3245824"/>
                  </a:lnTo>
                  <a:lnTo>
                    <a:pt x="6096164" y="3293604"/>
                  </a:lnTo>
                  <a:lnTo>
                    <a:pt x="6092078" y="3341180"/>
                  </a:lnTo>
                  <a:lnTo>
                    <a:pt x="6087269" y="3388545"/>
                  </a:lnTo>
                  <a:lnTo>
                    <a:pt x="6081739" y="3435694"/>
                  </a:lnTo>
                  <a:lnTo>
                    <a:pt x="6075497" y="3482621"/>
                  </a:lnTo>
                  <a:lnTo>
                    <a:pt x="6068546" y="3529321"/>
                  </a:lnTo>
                  <a:lnTo>
                    <a:pt x="6060894" y="3575788"/>
                  </a:lnTo>
                  <a:lnTo>
                    <a:pt x="6052544" y="3622016"/>
                  </a:lnTo>
                  <a:lnTo>
                    <a:pt x="6043504" y="3668000"/>
                  </a:lnTo>
                  <a:lnTo>
                    <a:pt x="6033777" y="3713735"/>
                  </a:lnTo>
                  <a:lnTo>
                    <a:pt x="6023371" y="3759214"/>
                  </a:lnTo>
                  <a:lnTo>
                    <a:pt x="6012291" y="3804432"/>
                  </a:lnTo>
                  <a:lnTo>
                    <a:pt x="6000541" y="3849384"/>
                  </a:lnTo>
                  <a:lnTo>
                    <a:pt x="5988129" y="3894063"/>
                  </a:lnTo>
                  <a:lnTo>
                    <a:pt x="5975059" y="3938465"/>
                  </a:lnTo>
                  <a:lnTo>
                    <a:pt x="5961336" y="3982584"/>
                  </a:lnTo>
                  <a:lnTo>
                    <a:pt x="5946968" y="4026414"/>
                  </a:lnTo>
                  <a:lnTo>
                    <a:pt x="5931958" y="4069949"/>
                  </a:lnTo>
                  <a:lnTo>
                    <a:pt x="5916314" y="4113185"/>
                  </a:lnTo>
                  <a:lnTo>
                    <a:pt x="5900039" y="4156115"/>
                  </a:lnTo>
                  <a:lnTo>
                    <a:pt x="5883141" y="4198733"/>
                  </a:lnTo>
                  <a:lnTo>
                    <a:pt x="5865624" y="4241035"/>
                  </a:lnTo>
                  <a:lnTo>
                    <a:pt x="5847494" y="4283015"/>
                  </a:lnTo>
                  <a:lnTo>
                    <a:pt x="5828756" y="4324666"/>
                  </a:lnTo>
                  <a:lnTo>
                    <a:pt x="5809417" y="4365984"/>
                  </a:lnTo>
                  <a:lnTo>
                    <a:pt x="5789482" y="4406963"/>
                  </a:lnTo>
                  <a:lnTo>
                    <a:pt x="5768957" y="4447597"/>
                  </a:lnTo>
                  <a:lnTo>
                    <a:pt x="5747846" y="4487881"/>
                  </a:lnTo>
                  <a:lnTo>
                    <a:pt x="5726156" y="4527809"/>
                  </a:lnTo>
                  <a:lnTo>
                    <a:pt x="5703892" y="4567376"/>
                  </a:lnTo>
                  <a:lnTo>
                    <a:pt x="5681060" y="4606575"/>
                  </a:lnTo>
                  <a:lnTo>
                    <a:pt x="5657665" y="4645402"/>
                  </a:lnTo>
                  <a:lnTo>
                    <a:pt x="5633713" y="4683851"/>
                  </a:lnTo>
                  <a:lnTo>
                    <a:pt x="5609210" y="4721916"/>
                  </a:lnTo>
                  <a:lnTo>
                    <a:pt x="5584161" y="4759591"/>
                  </a:lnTo>
                  <a:lnTo>
                    <a:pt x="5558572" y="4796871"/>
                  </a:lnTo>
                  <a:lnTo>
                    <a:pt x="5532448" y="4833751"/>
                  </a:lnTo>
                  <a:lnTo>
                    <a:pt x="5505794" y="4870225"/>
                  </a:lnTo>
                  <a:lnTo>
                    <a:pt x="5478618" y="4906286"/>
                  </a:lnTo>
                  <a:lnTo>
                    <a:pt x="5450923" y="4941931"/>
                  </a:lnTo>
                  <a:lnTo>
                    <a:pt x="5422716" y="4977152"/>
                  </a:lnTo>
                  <a:lnTo>
                    <a:pt x="5394002" y="5011945"/>
                  </a:lnTo>
                  <a:lnTo>
                    <a:pt x="5364788" y="5046304"/>
                  </a:lnTo>
                  <a:lnTo>
                    <a:pt x="5335077" y="5080223"/>
                  </a:lnTo>
                  <a:lnTo>
                    <a:pt x="5304877" y="5113697"/>
                  </a:lnTo>
                  <a:lnTo>
                    <a:pt x="5274192" y="5146720"/>
                  </a:lnTo>
                  <a:lnTo>
                    <a:pt x="5243028" y="5179287"/>
                  </a:lnTo>
                  <a:lnTo>
                    <a:pt x="5211391" y="5211391"/>
                  </a:lnTo>
                  <a:lnTo>
                    <a:pt x="5179287" y="5243028"/>
                  </a:lnTo>
                  <a:lnTo>
                    <a:pt x="5146720" y="5274192"/>
                  </a:lnTo>
                  <a:lnTo>
                    <a:pt x="5113697" y="5304877"/>
                  </a:lnTo>
                  <a:lnTo>
                    <a:pt x="5080223" y="5335077"/>
                  </a:lnTo>
                  <a:lnTo>
                    <a:pt x="5046304" y="5364788"/>
                  </a:lnTo>
                  <a:lnTo>
                    <a:pt x="5011945" y="5394002"/>
                  </a:lnTo>
                  <a:lnTo>
                    <a:pt x="4977152" y="5422716"/>
                  </a:lnTo>
                  <a:lnTo>
                    <a:pt x="4941931" y="5450923"/>
                  </a:lnTo>
                  <a:lnTo>
                    <a:pt x="4906286" y="5478618"/>
                  </a:lnTo>
                  <a:lnTo>
                    <a:pt x="4870225" y="5505794"/>
                  </a:lnTo>
                  <a:lnTo>
                    <a:pt x="4833751" y="5532448"/>
                  </a:lnTo>
                  <a:lnTo>
                    <a:pt x="4796871" y="5558572"/>
                  </a:lnTo>
                  <a:lnTo>
                    <a:pt x="4759591" y="5584161"/>
                  </a:lnTo>
                  <a:lnTo>
                    <a:pt x="4721916" y="5609210"/>
                  </a:lnTo>
                  <a:lnTo>
                    <a:pt x="4683851" y="5633713"/>
                  </a:lnTo>
                  <a:lnTo>
                    <a:pt x="4645402" y="5657665"/>
                  </a:lnTo>
                  <a:lnTo>
                    <a:pt x="4606575" y="5681060"/>
                  </a:lnTo>
                  <a:lnTo>
                    <a:pt x="4567376" y="5703892"/>
                  </a:lnTo>
                  <a:lnTo>
                    <a:pt x="4527809" y="5726156"/>
                  </a:lnTo>
                  <a:lnTo>
                    <a:pt x="4487881" y="5747846"/>
                  </a:lnTo>
                  <a:lnTo>
                    <a:pt x="4447597" y="5768957"/>
                  </a:lnTo>
                  <a:lnTo>
                    <a:pt x="4406963" y="5789482"/>
                  </a:lnTo>
                  <a:lnTo>
                    <a:pt x="4365984" y="5809417"/>
                  </a:lnTo>
                  <a:lnTo>
                    <a:pt x="4324666" y="5828756"/>
                  </a:lnTo>
                  <a:lnTo>
                    <a:pt x="4283015" y="5847494"/>
                  </a:lnTo>
                  <a:lnTo>
                    <a:pt x="4241035" y="5865624"/>
                  </a:lnTo>
                  <a:lnTo>
                    <a:pt x="4198733" y="5883141"/>
                  </a:lnTo>
                  <a:lnTo>
                    <a:pt x="4156115" y="5900039"/>
                  </a:lnTo>
                  <a:lnTo>
                    <a:pt x="4113185" y="5916314"/>
                  </a:lnTo>
                  <a:lnTo>
                    <a:pt x="4069949" y="5931958"/>
                  </a:lnTo>
                  <a:lnTo>
                    <a:pt x="4026414" y="5946968"/>
                  </a:lnTo>
                  <a:lnTo>
                    <a:pt x="3982584" y="5961336"/>
                  </a:lnTo>
                  <a:lnTo>
                    <a:pt x="3938465" y="5975059"/>
                  </a:lnTo>
                  <a:lnTo>
                    <a:pt x="3894063" y="5988129"/>
                  </a:lnTo>
                  <a:lnTo>
                    <a:pt x="3849384" y="6000541"/>
                  </a:lnTo>
                  <a:lnTo>
                    <a:pt x="3804432" y="6012291"/>
                  </a:lnTo>
                  <a:lnTo>
                    <a:pt x="3759214" y="6023371"/>
                  </a:lnTo>
                  <a:lnTo>
                    <a:pt x="3713735" y="6033777"/>
                  </a:lnTo>
                  <a:lnTo>
                    <a:pt x="3668000" y="6043504"/>
                  </a:lnTo>
                  <a:lnTo>
                    <a:pt x="3622016" y="6052544"/>
                  </a:lnTo>
                  <a:lnTo>
                    <a:pt x="3575788" y="6060894"/>
                  </a:lnTo>
                  <a:lnTo>
                    <a:pt x="3529321" y="6068546"/>
                  </a:lnTo>
                  <a:lnTo>
                    <a:pt x="3482621" y="6075497"/>
                  </a:lnTo>
                  <a:lnTo>
                    <a:pt x="3435694" y="6081739"/>
                  </a:lnTo>
                  <a:lnTo>
                    <a:pt x="3388545" y="6087269"/>
                  </a:lnTo>
                  <a:lnTo>
                    <a:pt x="3341180" y="6092078"/>
                  </a:lnTo>
                  <a:lnTo>
                    <a:pt x="3293604" y="6096164"/>
                  </a:lnTo>
                  <a:lnTo>
                    <a:pt x="3245824" y="6099519"/>
                  </a:lnTo>
                  <a:lnTo>
                    <a:pt x="3197843" y="6102138"/>
                  </a:lnTo>
                  <a:lnTo>
                    <a:pt x="3149669" y="6104016"/>
                  </a:lnTo>
                  <a:lnTo>
                    <a:pt x="3101307" y="6105147"/>
                  </a:lnTo>
                  <a:lnTo>
                    <a:pt x="3052762" y="6105525"/>
                  </a:lnTo>
                  <a:close/>
                </a:path>
              </a:pathLst>
            </a:custGeom>
            <a:solidFill>
              <a:srgbClr val="202E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"/>
              <a:ext cx="7841280" cy="564832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817786" y="349327"/>
            <a:ext cx="6605905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550"/>
              <a:t>Domain</a:t>
            </a:r>
            <a:r>
              <a:rPr dirty="0" sz="7200" spc="-525"/>
              <a:t> </a:t>
            </a:r>
            <a:r>
              <a:rPr dirty="0" sz="7200" spc="670"/>
              <a:t>Name</a:t>
            </a:r>
            <a:endParaRPr sz="720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91562" y="5562602"/>
            <a:ext cx="123824" cy="12382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993038" y="5321283"/>
            <a:ext cx="6892925" cy="9969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6300"/>
              </a:lnSpc>
              <a:spcBef>
                <a:spcPts val="95"/>
              </a:spcBef>
            </a:pPr>
            <a:r>
              <a:rPr dirty="0" sz="3000" spc="360">
                <a:solidFill>
                  <a:srgbClr val="202E59"/>
                </a:solidFill>
                <a:latin typeface="Verdana"/>
                <a:cs typeface="Verdana"/>
              </a:rPr>
              <a:t>W</a:t>
            </a:r>
            <a:r>
              <a:rPr dirty="0" sz="3000" spc="-160">
                <a:solidFill>
                  <a:srgbClr val="202E59"/>
                </a:solidFill>
                <a:latin typeface="Verdana"/>
                <a:cs typeface="Verdana"/>
              </a:rPr>
              <a:t>e</a:t>
            </a:r>
            <a:r>
              <a:rPr dirty="0" sz="3000" spc="-275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3000" spc="-80">
                <a:solidFill>
                  <a:srgbClr val="202E59"/>
                </a:solidFill>
                <a:latin typeface="Verdana"/>
                <a:cs typeface="Verdana"/>
              </a:rPr>
              <a:t>s</a:t>
            </a:r>
            <a:r>
              <a:rPr dirty="0" sz="3000" spc="-110">
                <a:solidFill>
                  <a:srgbClr val="202E59"/>
                </a:solidFill>
                <a:latin typeface="Verdana"/>
                <a:cs typeface="Verdana"/>
              </a:rPr>
              <a:t>o</a:t>
            </a:r>
            <a:r>
              <a:rPr dirty="0" sz="3000" spc="-114">
                <a:solidFill>
                  <a:srgbClr val="202E59"/>
                </a:solidFill>
                <a:latin typeface="Verdana"/>
                <a:cs typeface="Verdana"/>
              </a:rPr>
              <a:t>l</a:t>
            </a:r>
            <a:r>
              <a:rPr dirty="0" sz="3000" spc="-190">
                <a:solidFill>
                  <a:srgbClr val="202E59"/>
                </a:solidFill>
                <a:latin typeface="Verdana"/>
                <a:cs typeface="Verdana"/>
              </a:rPr>
              <a:t>v</a:t>
            </a:r>
            <a:r>
              <a:rPr dirty="0" sz="3000" spc="-160">
                <a:solidFill>
                  <a:srgbClr val="202E59"/>
                </a:solidFill>
                <a:latin typeface="Verdana"/>
                <a:cs typeface="Verdana"/>
              </a:rPr>
              <a:t>e</a:t>
            </a:r>
            <a:r>
              <a:rPr dirty="0" sz="3000" spc="-275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3000" spc="-140">
                <a:solidFill>
                  <a:srgbClr val="202E59"/>
                </a:solidFill>
                <a:latin typeface="Verdana"/>
                <a:cs typeface="Verdana"/>
              </a:rPr>
              <a:t>t</a:t>
            </a:r>
            <a:r>
              <a:rPr dirty="0" sz="3000" spc="-150">
                <a:solidFill>
                  <a:srgbClr val="202E59"/>
                </a:solidFill>
                <a:latin typeface="Verdana"/>
                <a:cs typeface="Verdana"/>
              </a:rPr>
              <a:t>h</a:t>
            </a:r>
            <a:r>
              <a:rPr dirty="0" sz="3000" spc="-114">
                <a:solidFill>
                  <a:srgbClr val="202E59"/>
                </a:solidFill>
                <a:latin typeface="Verdana"/>
                <a:cs typeface="Verdana"/>
              </a:rPr>
              <a:t>i</a:t>
            </a:r>
            <a:r>
              <a:rPr dirty="0" sz="3000" spc="-75">
                <a:solidFill>
                  <a:srgbClr val="202E59"/>
                </a:solidFill>
                <a:latin typeface="Verdana"/>
                <a:cs typeface="Verdana"/>
              </a:rPr>
              <a:t>s</a:t>
            </a:r>
            <a:r>
              <a:rPr dirty="0" sz="3000" spc="-275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3000" spc="-75">
                <a:solidFill>
                  <a:srgbClr val="202E59"/>
                </a:solidFill>
                <a:latin typeface="Verdana"/>
                <a:cs typeface="Verdana"/>
              </a:rPr>
              <a:t>p</a:t>
            </a:r>
            <a:r>
              <a:rPr dirty="0" sz="3000" spc="-200">
                <a:solidFill>
                  <a:srgbClr val="202E59"/>
                </a:solidFill>
                <a:latin typeface="Verdana"/>
                <a:cs typeface="Verdana"/>
              </a:rPr>
              <a:t>r</a:t>
            </a:r>
            <a:r>
              <a:rPr dirty="0" sz="3000" spc="-110">
                <a:solidFill>
                  <a:srgbClr val="202E59"/>
                </a:solidFill>
                <a:latin typeface="Verdana"/>
                <a:cs typeface="Verdana"/>
              </a:rPr>
              <a:t>o</a:t>
            </a:r>
            <a:r>
              <a:rPr dirty="0" sz="3000" spc="-75">
                <a:solidFill>
                  <a:srgbClr val="202E59"/>
                </a:solidFill>
                <a:latin typeface="Verdana"/>
                <a:cs typeface="Verdana"/>
              </a:rPr>
              <a:t>b</a:t>
            </a:r>
            <a:r>
              <a:rPr dirty="0" sz="3000" spc="-114">
                <a:solidFill>
                  <a:srgbClr val="202E59"/>
                </a:solidFill>
                <a:latin typeface="Verdana"/>
                <a:cs typeface="Verdana"/>
              </a:rPr>
              <a:t>l</a:t>
            </a:r>
            <a:r>
              <a:rPr dirty="0" sz="3000" spc="-165">
                <a:solidFill>
                  <a:srgbClr val="202E59"/>
                </a:solidFill>
                <a:latin typeface="Verdana"/>
                <a:cs typeface="Verdana"/>
              </a:rPr>
              <a:t>e</a:t>
            </a:r>
            <a:r>
              <a:rPr dirty="0" sz="3000" spc="-285">
                <a:solidFill>
                  <a:srgbClr val="202E59"/>
                </a:solidFill>
                <a:latin typeface="Verdana"/>
                <a:cs typeface="Verdana"/>
              </a:rPr>
              <a:t>m</a:t>
            </a:r>
            <a:r>
              <a:rPr dirty="0" sz="3000" spc="-275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3000" spc="-75">
                <a:solidFill>
                  <a:srgbClr val="202E59"/>
                </a:solidFill>
                <a:latin typeface="Verdana"/>
                <a:cs typeface="Verdana"/>
              </a:rPr>
              <a:t>b</a:t>
            </a:r>
            <a:r>
              <a:rPr dirty="0" sz="3000" spc="-185">
                <a:solidFill>
                  <a:srgbClr val="202E59"/>
                </a:solidFill>
                <a:latin typeface="Verdana"/>
                <a:cs typeface="Verdana"/>
              </a:rPr>
              <a:t>y</a:t>
            </a:r>
            <a:r>
              <a:rPr dirty="0" sz="3000" spc="-275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3000" spc="-65">
                <a:solidFill>
                  <a:srgbClr val="202E59"/>
                </a:solidFill>
                <a:latin typeface="Verdana"/>
                <a:cs typeface="Verdana"/>
              </a:rPr>
              <a:t>g</a:t>
            </a:r>
            <a:r>
              <a:rPr dirty="0" sz="3000" spc="-165">
                <a:solidFill>
                  <a:srgbClr val="202E59"/>
                </a:solidFill>
                <a:latin typeface="Verdana"/>
                <a:cs typeface="Verdana"/>
              </a:rPr>
              <a:t>e</a:t>
            </a:r>
            <a:r>
              <a:rPr dirty="0" sz="3000" spc="-135">
                <a:solidFill>
                  <a:srgbClr val="202E59"/>
                </a:solidFill>
                <a:latin typeface="Verdana"/>
                <a:cs typeface="Verdana"/>
              </a:rPr>
              <a:t>t</a:t>
            </a:r>
            <a:r>
              <a:rPr dirty="0" sz="3000" spc="-275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3000" spc="-5">
                <a:solidFill>
                  <a:srgbClr val="202E59"/>
                </a:solidFill>
                <a:latin typeface="Verdana"/>
                <a:cs typeface="Verdana"/>
              </a:rPr>
              <a:t>a</a:t>
            </a:r>
            <a:r>
              <a:rPr dirty="0" sz="3000" spc="-275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3000" spc="-75">
                <a:solidFill>
                  <a:srgbClr val="202E59"/>
                </a:solidFill>
                <a:latin typeface="Verdana"/>
                <a:cs typeface="Verdana"/>
              </a:rPr>
              <a:t>d</a:t>
            </a:r>
            <a:r>
              <a:rPr dirty="0" sz="3000" spc="-110">
                <a:solidFill>
                  <a:srgbClr val="202E59"/>
                </a:solidFill>
                <a:latin typeface="Verdana"/>
                <a:cs typeface="Verdana"/>
              </a:rPr>
              <a:t>o</a:t>
            </a:r>
            <a:r>
              <a:rPr dirty="0" sz="3000" spc="-290">
                <a:solidFill>
                  <a:srgbClr val="202E59"/>
                </a:solidFill>
                <a:latin typeface="Verdana"/>
                <a:cs typeface="Verdana"/>
              </a:rPr>
              <a:t>m</a:t>
            </a:r>
            <a:r>
              <a:rPr dirty="0" sz="3000" spc="-10">
                <a:solidFill>
                  <a:srgbClr val="202E59"/>
                </a:solidFill>
                <a:latin typeface="Verdana"/>
                <a:cs typeface="Verdana"/>
              </a:rPr>
              <a:t>a</a:t>
            </a:r>
            <a:r>
              <a:rPr dirty="0" sz="3000" spc="-114">
                <a:solidFill>
                  <a:srgbClr val="202E59"/>
                </a:solidFill>
                <a:latin typeface="Verdana"/>
                <a:cs typeface="Verdana"/>
              </a:rPr>
              <a:t>i</a:t>
            </a:r>
            <a:r>
              <a:rPr dirty="0" sz="3000" spc="-105">
                <a:solidFill>
                  <a:srgbClr val="202E59"/>
                </a:solidFill>
                <a:latin typeface="Verdana"/>
                <a:cs typeface="Verdana"/>
              </a:rPr>
              <a:t>n  </a:t>
            </a:r>
            <a:r>
              <a:rPr dirty="0" sz="3000" spc="-150">
                <a:solidFill>
                  <a:srgbClr val="202E59"/>
                </a:solidFill>
                <a:latin typeface="Verdana"/>
                <a:cs typeface="Verdana"/>
              </a:rPr>
              <a:t>n</a:t>
            </a:r>
            <a:r>
              <a:rPr dirty="0" sz="3000" spc="-10">
                <a:solidFill>
                  <a:srgbClr val="202E59"/>
                </a:solidFill>
                <a:latin typeface="Verdana"/>
                <a:cs typeface="Verdana"/>
              </a:rPr>
              <a:t>a</a:t>
            </a:r>
            <a:r>
              <a:rPr dirty="0" sz="3000" spc="-290">
                <a:solidFill>
                  <a:srgbClr val="202E59"/>
                </a:solidFill>
                <a:latin typeface="Verdana"/>
                <a:cs typeface="Verdana"/>
              </a:rPr>
              <a:t>m</a:t>
            </a:r>
            <a:r>
              <a:rPr dirty="0" sz="3000" spc="-160">
                <a:solidFill>
                  <a:srgbClr val="202E59"/>
                </a:solidFill>
                <a:latin typeface="Verdana"/>
                <a:cs typeface="Verdana"/>
              </a:rPr>
              <a:t>e</a:t>
            </a:r>
            <a:r>
              <a:rPr dirty="0" sz="3000" spc="-275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3000" spc="-50">
                <a:solidFill>
                  <a:srgbClr val="202E59"/>
                </a:solidFill>
                <a:latin typeface="Verdana"/>
                <a:cs typeface="Verdana"/>
              </a:rPr>
              <a:t>f</a:t>
            </a:r>
            <a:r>
              <a:rPr dirty="0" sz="3000" spc="-200">
                <a:solidFill>
                  <a:srgbClr val="202E59"/>
                </a:solidFill>
                <a:latin typeface="Verdana"/>
                <a:cs typeface="Verdana"/>
              </a:rPr>
              <a:t>r</a:t>
            </a:r>
            <a:r>
              <a:rPr dirty="0" sz="3000" spc="-110">
                <a:solidFill>
                  <a:srgbClr val="202E59"/>
                </a:solidFill>
                <a:latin typeface="Verdana"/>
                <a:cs typeface="Verdana"/>
              </a:rPr>
              <a:t>o</a:t>
            </a:r>
            <a:r>
              <a:rPr dirty="0" sz="3000" spc="-285">
                <a:solidFill>
                  <a:srgbClr val="202E59"/>
                </a:solidFill>
                <a:latin typeface="Verdana"/>
                <a:cs typeface="Verdana"/>
              </a:rPr>
              <a:t>m</a:t>
            </a:r>
            <a:r>
              <a:rPr dirty="0" sz="3000" spc="-275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3000" spc="-15">
                <a:solidFill>
                  <a:srgbClr val="202E59"/>
                </a:solidFill>
                <a:latin typeface="Verdana"/>
                <a:cs typeface="Verdana"/>
              </a:rPr>
              <a:t>N</a:t>
            </a:r>
            <a:r>
              <a:rPr dirty="0" sz="3000" spc="-10">
                <a:solidFill>
                  <a:srgbClr val="202E59"/>
                </a:solidFill>
                <a:latin typeface="Verdana"/>
                <a:cs typeface="Verdana"/>
              </a:rPr>
              <a:t>a</a:t>
            </a:r>
            <a:r>
              <a:rPr dirty="0" sz="3000" spc="-290">
                <a:solidFill>
                  <a:srgbClr val="202E59"/>
                </a:solidFill>
                <a:latin typeface="Verdana"/>
                <a:cs typeface="Verdana"/>
              </a:rPr>
              <a:t>m</a:t>
            </a:r>
            <a:r>
              <a:rPr dirty="0" sz="3000" spc="-165">
                <a:solidFill>
                  <a:srgbClr val="202E59"/>
                </a:solidFill>
                <a:latin typeface="Verdana"/>
                <a:cs typeface="Verdana"/>
              </a:rPr>
              <a:t>e</a:t>
            </a:r>
            <a:r>
              <a:rPr dirty="0" sz="3000" spc="-405">
                <a:solidFill>
                  <a:srgbClr val="202E59"/>
                </a:solidFill>
                <a:latin typeface="Verdana"/>
                <a:cs typeface="Verdana"/>
              </a:rPr>
              <a:t>.</a:t>
            </a:r>
            <a:r>
              <a:rPr dirty="0" sz="3000" spc="-85">
                <a:solidFill>
                  <a:srgbClr val="202E59"/>
                </a:solidFill>
                <a:latin typeface="Verdana"/>
                <a:cs typeface="Verdana"/>
              </a:rPr>
              <a:t>c</a:t>
            </a:r>
            <a:r>
              <a:rPr dirty="0" sz="3000" spc="-110">
                <a:solidFill>
                  <a:srgbClr val="202E59"/>
                </a:solidFill>
                <a:latin typeface="Verdana"/>
                <a:cs typeface="Verdana"/>
              </a:rPr>
              <a:t>o</a:t>
            </a:r>
            <a:r>
              <a:rPr dirty="0" sz="3000" spc="-285">
                <a:solidFill>
                  <a:srgbClr val="202E59"/>
                </a:solidFill>
                <a:latin typeface="Verdana"/>
                <a:cs typeface="Verdana"/>
              </a:rPr>
              <a:t>m</a:t>
            </a:r>
            <a:r>
              <a:rPr dirty="0" sz="3000" spc="-275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3000" spc="-80">
                <a:solidFill>
                  <a:srgbClr val="202E59"/>
                </a:solidFill>
                <a:latin typeface="Verdana"/>
                <a:cs typeface="Verdana"/>
              </a:rPr>
              <a:t>s</a:t>
            </a:r>
            <a:r>
              <a:rPr dirty="0" sz="3000" spc="-114">
                <a:solidFill>
                  <a:srgbClr val="202E59"/>
                </a:solidFill>
                <a:latin typeface="Verdana"/>
                <a:cs typeface="Verdana"/>
              </a:rPr>
              <a:t>i</a:t>
            </a:r>
            <a:r>
              <a:rPr dirty="0" sz="3000" spc="-140">
                <a:solidFill>
                  <a:srgbClr val="202E59"/>
                </a:solidFill>
                <a:latin typeface="Verdana"/>
                <a:cs typeface="Verdana"/>
              </a:rPr>
              <a:t>t</a:t>
            </a:r>
            <a:r>
              <a:rPr dirty="0" sz="3000" spc="-165">
                <a:solidFill>
                  <a:srgbClr val="202E59"/>
                </a:solidFill>
                <a:latin typeface="Verdana"/>
                <a:cs typeface="Verdana"/>
              </a:rPr>
              <a:t>e</a:t>
            </a:r>
            <a:r>
              <a:rPr dirty="0" sz="3000" spc="-400">
                <a:solidFill>
                  <a:srgbClr val="202E59"/>
                </a:solidFill>
                <a:latin typeface="Verdana"/>
                <a:cs typeface="Verdana"/>
              </a:rPr>
              <a:t>.</a:t>
            </a:r>
            <a:endParaRPr sz="3000">
              <a:latin typeface="Verdana"/>
              <a:cs typeface="Verdana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91562" y="7019928"/>
            <a:ext cx="123824" cy="1238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993038" y="6778608"/>
            <a:ext cx="6881495" cy="14827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6300"/>
              </a:lnSpc>
              <a:spcBef>
                <a:spcPts val="95"/>
              </a:spcBef>
            </a:pPr>
            <a:r>
              <a:rPr dirty="0" sz="3000" spc="360">
                <a:solidFill>
                  <a:srgbClr val="202E59"/>
                </a:solidFill>
                <a:latin typeface="Verdana"/>
                <a:cs typeface="Verdana"/>
              </a:rPr>
              <a:t>W</a:t>
            </a:r>
            <a:r>
              <a:rPr dirty="0" sz="3000" spc="-160">
                <a:solidFill>
                  <a:srgbClr val="202E59"/>
                </a:solidFill>
                <a:latin typeface="Verdana"/>
                <a:cs typeface="Verdana"/>
              </a:rPr>
              <a:t>e</a:t>
            </a:r>
            <a:r>
              <a:rPr dirty="0" sz="3000" spc="-275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3000" spc="-10">
                <a:solidFill>
                  <a:srgbClr val="202E59"/>
                </a:solidFill>
                <a:latin typeface="Verdana"/>
                <a:cs typeface="Verdana"/>
              </a:rPr>
              <a:t>a</a:t>
            </a:r>
            <a:r>
              <a:rPr dirty="0" sz="3000" spc="-175">
                <a:solidFill>
                  <a:srgbClr val="202E59"/>
                </a:solidFill>
                <a:latin typeface="Verdana"/>
                <a:cs typeface="Verdana"/>
              </a:rPr>
              <a:t>u</a:t>
            </a:r>
            <a:r>
              <a:rPr dirty="0" sz="3000" spc="-140">
                <a:solidFill>
                  <a:srgbClr val="202E59"/>
                </a:solidFill>
                <a:latin typeface="Verdana"/>
                <a:cs typeface="Verdana"/>
              </a:rPr>
              <a:t>t</a:t>
            </a:r>
            <a:r>
              <a:rPr dirty="0" sz="3000" spc="-150">
                <a:solidFill>
                  <a:srgbClr val="202E59"/>
                </a:solidFill>
                <a:latin typeface="Verdana"/>
                <a:cs typeface="Verdana"/>
              </a:rPr>
              <a:t>h</a:t>
            </a:r>
            <a:r>
              <a:rPr dirty="0" sz="3000" spc="-165">
                <a:solidFill>
                  <a:srgbClr val="202E59"/>
                </a:solidFill>
                <a:latin typeface="Verdana"/>
                <a:cs typeface="Verdana"/>
              </a:rPr>
              <a:t>e</a:t>
            </a:r>
            <a:r>
              <a:rPr dirty="0" sz="3000" spc="-150">
                <a:solidFill>
                  <a:srgbClr val="202E59"/>
                </a:solidFill>
                <a:latin typeface="Verdana"/>
                <a:cs typeface="Verdana"/>
              </a:rPr>
              <a:t>n</a:t>
            </a:r>
            <a:r>
              <a:rPr dirty="0" sz="3000" spc="-140">
                <a:solidFill>
                  <a:srgbClr val="202E59"/>
                </a:solidFill>
                <a:latin typeface="Verdana"/>
                <a:cs typeface="Verdana"/>
              </a:rPr>
              <a:t>t</a:t>
            </a:r>
            <a:r>
              <a:rPr dirty="0" sz="3000" spc="-114">
                <a:solidFill>
                  <a:srgbClr val="202E59"/>
                </a:solidFill>
                <a:latin typeface="Verdana"/>
                <a:cs typeface="Verdana"/>
              </a:rPr>
              <a:t>i</a:t>
            </a:r>
            <a:r>
              <a:rPr dirty="0" sz="3000" spc="-85">
                <a:solidFill>
                  <a:srgbClr val="202E59"/>
                </a:solidFill>
                <a:latin typeface="Verdana"/>
                <a:cs typeface="Verdana"/>
              </a:rPr>
              <a:t>c</a:t>
            </a:r>
            <a:r>
              <a:rPr dirty="0" sz="3000" spc="-10">
                <a:solidFill>
                  <a:srgbClr val="202E59"/>
                </a:solidFill>
                <a:latin typeface="Verdana"/>
                <a:cs typeface="Verdana"/>
              </a:rPr>
              <a:t>a</a:t>
            </a:r>
            <a:r>
              <a:rPr dirty="0" sz="3000" spc="-140">
                <a:solidFill>
                  <a:srgbClr val="202E59"/>
                </a:solidFill>
                <a:latin typeface="Verdana"/>
                <a:cs typeface="Verdana"/>
              </a:rPr>
              <a:t>t</a:t>
            </a:r>
            <a:r>
              <a:rPr dirty="0" sz="3000" spc="-165">
                <a:solidFill>
                  <a:srgbClr val="202E59"/>
                </a:solidFill>
                <a:latin typeface="Verdana"/>
                <a:cs typeface="Verdana"/>
              </a:rPr>
              <a:t>e</a:t>
            </a:r>
            <a:r>
              <a:rPr dirty="0" sz="3000" spc="-70">
                <a:solidFill>
                  <a:srgbClr val="202E59"/>
                </a:solidFill>
                <a:latin typeface="Verdana"/>
                <a:cs typeface="Verdana"/>
              </a:rPr>
              <a:t>d</a:t>
            </a:r>
            <a:r>
              <a:rPr dirty="0" sz="3000" spc="-275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3000" spc="-10">
                <a:solidFill>
                  <a:srgbClr val="202E59"/>
                </a:solidFill>
                <a:latin typeface="Verdana"/>
                <a:cs typeface="Verdana"/>
              </a:rPr>
              <a:t>a</a:t>
            </a:r>
            <a:r>
              <a:rPr dirty="0" sz="3000" spc="-150">
                <a:solidFill>
                  <a:srgbClr val="202E59"/>
                </a:solidFill>
                <a:latin typeface="Verdana"/>
                <a:cs typeface="Verdana"/>
              </a:rPr>
              <a:t>n</a:t>
            </a:r>
            <a:r>
              <a:rPr dirty="0" sz="3000" spc="-70">
                <a:solidFill>
                  <a:srgbClr val="202E59"/>
                </a:solidFill>
                <a:latin typeface="Verdana"/>
                <a:cs typeface="Verdana"/>
              </a:rPr>
              <a:t>d</a:t>
            </a:r>
            <a:r>
              <a:rPr dirty="0" sz="3000" spc="-275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3000" spc="-85">
                <a:solidFill>
                  <a:srgbClr val="202E59"/>
                </a:solidFill>
                <a:latin typeface="Verdana"/>
                <a:cs typeface="Verdana"/>
              </a:rPr>
              <a:t>c</a:t>
            </a:r>
            <a:r>
              <a:rPr dirty="0" sz="3000" spc="-110">
                <a:solidFill>
                  <a:srgbClr val="202E59"/>
                </a:solidFill>
                <a:latin typeface="Verdana"/>
                <a:cs typeface="Verdana"/>
              </a:rPr>
              <a:t>o</a:t>
            </a:r>
            <a:r>
              <a:rPr dirty="0" sz="3000" spc="-150">
                <a:solidFill>
                  <a:srgbClr val="202E59"/>
                </a:solidFill>
                <a:latin typeface="Verdana"/>
                <a:cs typeface="Verdana"/>
              </a:rPr>
              <a:t>nn</a:t>
            </a:r>
            <a:r>
              <a:rPr dirty="0" sz="3000" spc="-165">
                <a:solidFill>
                  <a:srgbClr val="202E59"/>
                </a:solidFill>
                <a:latin typeface="Verdana"/>
                <a:cs typeface="Verdana"/>
              </a:rPr>
              <a:t>e</a:t>
            </a:r>
            <a:r>
              <a:rPr dirty="0" sz="3000" spc="-85">
                <a:solidFill>
                  <a:srgbClr val="202E59"/>
                </a:solidFill>
                <a:latin typeface="Verdana"/>
                <a:cs typeface="Verdana"/>
              </a:rPr>
              <a:t>c</a:t>
            </a:r>
            <a:r>
              <a:rPr dirty="0" sz="3000" spc="-140">
                <a:solidFill>
                  <a:srgbClr val="202E59"/>
                </a:solidFill>
                <a:latin typeface="Verdana"/>
                <a:cs typeface="Verdana"/>
              </a:rPr>
              <a:t>t</a:t>
            </a:r>
            <a:r>
              <a:rPr dirty="0" sz="3000" spc="-165">
                <a:solidFill>
                  <a:srgbClr val="202E59"/>
                </a:solidFill>
                <a:latin typeface="Verdana"/>
                <a:cs typeface="Verdana"/>
              </a:rPr>
              <a:t>e</a:t>
            </a:r>
            <a:r>
              <a:rPr dirty="0" sz="3000" spc="-70">
                <a:solidFill>
                  <a:srgbClr val="202E59"/>
                </a:solidFill>
                <a:latin typeface="Verdana"/>
                <a:cs typeface="Verdana"/>
              </a:rPr>
              <a:t>d</a:t>
            </a:r>
            <a:r>
              <a:rPr dirty="0" sz="3000" spc="-275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3000" spc="-140">
                <a:solidFill>
                  <a:srgbClr val="202E59"/>
                </a:solidFill>
                <a:latin typeface="Verdana"/>
                <a:cs typeface="Verdana"/>
              </a:rPr>
              <a:t>t</a:t>
            </a:r>
            <a:r>
              <a:rPr dirty="0" sz="3000" spc="-150">
                <a:solidFill>
                  <a:srgbClr val="202E59"/>
                </a:solidFill>
                <a:latin typeface="Verdana"/>
                <a:cs typeface="Verdana"/>
              </a:rPr>
              <a:t>h</a:t>
            </a:r>
            <a:r>
              <a:rPr dirty="0" sz="3000" spc="-114">
                <a:solidFill>
                  <a:srgbClr val="202E59"/>
                </a:solidFill>
                <a:latin typeface="Verdana"/>
                <a:cs typeface="Verdana"/>
              </a:rPr>
              <a:t>e  </a:t>
            </a:r>
            <a:r>
              <a:rPr dirty="0" sz="3000" spc="-75">
                <a:solidFill>
                  <a:srgbClr val="202E59"/>
                </a:solidFill>
                <a:latin typeface="Verdana"/>
                <a:cs typeface="Verdana"/>
              </a:rPr>
              <a:t>d</a:t>
            </a:r>
            <a:r>
              <a:rPr dirty="0" sz="3000" spc="-110">
                <a:solidFill>
                  <a:srgbClr val="202E59"/>
                </a:solidFill>
                <a:latin typeface="Verdana"/>
                <a:cs typeface="Verdana"/>
              </a:rPr>
              <a:t>o</a:t>
            </a:r>
            <a:r>
              <a:rPr dirty="0" sz="3000" spc="-290">
                <a:solidFill>
                  <a:srgbClr val="202E59"/>
                </a:solidFill>
                <a:latin typeface="Verdana"/>
                <a:cs typeface="Verdana"/>
              </a:rPr>
              <a:t>m</a:t>
            </a:r>
            <a:r>
              <a:rPr dirty="0" sz="3000" spc="-10">
                <a:solidFill>
                  <a:srgbClr val="202E59"/>
                </a:solidFill>
                <a:latin typeface="Verdana"/>
                <a:cs typeface="Verdana"/>
              </a:rPr>
              <a:t>a</a:t>
            </a:r>
            <a:r>
              <a:rPr dirty="0" sz="3000" spc="-114">
                <a:solidFill>
                  <a:srgbClr val="202E59"/>
                </a:solidFill>
                <a:latin typeface="Verdana"/>
                <a:cs typeface="Verdana"/>
              </a:rPr>
              <a:t>i</a:t>
            </a:r>
            <a:r>
              <a:rPr dirty="0" sz="3000" spc="-145">
                <a:solidFill>
                  <a:srgbClr val="202E59"/>
                </a:solidFill>
                <a:latin typeface="Verdana"/>
                <a:cs typeface="Verdana"/>
              </a:rPr>
              <a:t>n</a:t>
            </a:r>
            <a:r>
              <a:rPr dirty="0" sz="3000" spc="-275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3000" spc="-150">
                <a:solidFill>
                  <a:srgbClr val="202E59"/>
                </a:solidFill>
                <a:latin typeface="Verdana"/>
                <a:cs typeface="Verdana"/>
              </a:rPr>
              <a:t>n</a:t>
            </a:r>
            <a:r>
              <a:rPr dirty="0" sz="3000" spc="-10">
                <a:solidFill>
                  <a:srgbClr val="202E59"/>
                </a:solidFill>
                <a:latin typeface="Verdana"/>
                <a:cs typeface="Verdana"/>
              </a:rPr>
              <a:t>a</a:t>
            </a:r>
            <a:r>
              <a:rPr dirty="0" sz="3000" spc="-290">
                <a:solidFill>
                  <a:srgbClr val="202E59"/>
                </a:solidFill>
                <a:latin typeface="Verdana"/>
                <a:cs typeface="Verdana"/>
              </a:rPr>
              <a:t>m</a:t>
            </a:r>
            <a:r>
              <a:rPr dirty="0" sz="3000" spc="-160">
                <a:solidFill>
                  <a:srgbClr val="202E59"/>
                </a:solidFill>
                <a:latin typeface="Verdana"/>
                <a:cs typeface="Verdana"/>
              </a:rPr>
              <a:t>e</a:t>
            </a:r>
            <a:r>
              <a:rPr dirty="0" sz="3000" spc="-275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3000" spc="145">
                <a:solidFill>
                  <a:srgbClr val="202E59"/>
                </a:solidFill>
                <a:latin typeface="Verdana"/>
                <a:cs typeface="Verdana"/>
              </a:rPr>
              <a:t>w</a:t>
            </a:r>
            <a:r>
              <a:rPr dirty="0" sz="3000" spc="-114">
                <a:solidFill>
                  <a:srgbClr val="202E59"/>
                </a:solidFill>
                <a:latin typeface="Verdana"/>
                <a:cs typeface="Verdana"/>
              </a:rPr>
              <a:t>i</a:t>
            </a:r>
            <a:r>
              <a:rPr dirty="0" sz="3000" spc="-140">
                <a:solidFill>
                  <a:srgbClr val="202E59"/>
                </a:solidFill>
                <a:latin typeface="Verdana"/>
                <a:cs typeface="Verdana"/>
              </a:rPr>
              <a:t>t</a:t>
            </a:r>
            <a:r>
              <a:rPr dirty="0" sz="3000" spc="-145">
                <a:solidFill>
                  <a:srgbClr val="202E59"/>
                </a:solidFill>
                <a:latin typeface="Verdana"/>
                <a:cs typeface="Verdana"/>
              </a:rPr>
              <a:t>h</a:t>
            </a:r>
            <a:r>
              <a:rPr dirty="0" sz="3000" spc="-275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3000" spc="145">
                <a:solidFill>
                  <a:srgbClr val="202E59"/>
                </a:solidFill>
                <a:latin typeface="Verdana"/>
                <a:cs typeface="Verdana"/>
              </a:rPr>
              <a:t>A</a:t>
            </a:r>
            <a:r>
              <a:rPr dirty="0" sz="3000" spc="-30">
                <a:solidFill>
                  <a:srgbClr val="202E59"/>
                </a:solidFill>
                <a:latin typeface="Verdana"/>
                <a:cs typeface="Verdana"/>
              </a:rPr>
              <a:t>z</a:t>
            </a:r>
            <a:r>
              <a:rPr dirty="0" sz="3000" spc="-175">
                <a:solidFill>
                  <a:srgbClr val="202E59"/>
                </a:solidFill>
                <a:latin typeface="Verdana"/>
                <a:cs typeface="Verdana"/>
              </a:rPr>
              <a:t>u</a:t>
            </a:r>
            <a:r>
              <a:rPr dirty="0" sz="3000" spc="-200">
                <a:solidFill>
                  <a:srgbClr val="202E59"/>
                </a:solidFill>
                <a:latin typeface="Verdana"/>
                <a:cs typeface="Verdana"/>
              </a:rPr>
              <a:t>r</a:t>
            </a:r>
            <a:r>
              <a:rPr dirty="0" sz="3000" spc="-160">
                <a:solidFill>
                  <a:srgbClr val="202E59"/>
                </a:solidFill>
                <a:latin typeface="Verdana"/>
                <a:cs typeface="Verdana"/>
              </a:rPr>
              <a:t>e</a:t>
            </a:r>
            <a:r>
              <a:rPr dirty="0" sz="3000" spc="-275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3000" spc="-190">
                <a:solidFill>
                  <a:srgbClr val="202E59"/>
                </a:solidFill>
                <a:latin typeface="Verdana"/>
                <a:cs typeface="Verdana"/>
              </a:rPr>
              <a:t>S</a:t>
            </a:r>
            <a:r>
              <a:rPr dirty="0" sz="3000" spc="-165">
                <a:solidFill>
                  <a:srgbClr val="202E59"/>
                </a:solidFill>
                <a:latin typeface="Verdana"/>
                <a:cs typeface="Verdana"/>
              </a:rPr>
              <a:t>e</a:t>
            </a:r>
            <a:r>
              <a:rPr dirty="0" sz="3000" spc="-200">
                <a:solidFill>
                  <a:srgbClr val="202E59"/>
                </a:solidFill>
                <a:latin typeface="Verdana"/>
                <a:cs typeface="Verdana"/>
              </a:rPr>
              <a:t>r</a:t>
            </a:r>
            <a:r>
              <a:rPr dirty="0" sz="3000" spc="-190">
                <a:solidFill>
                  <a:srgbClr val="202E59"/>
                </a:solidFill>
                <a:latin typeface="Verdana"/>
                <a:cs typeface="Verdana"/>
              </a:rPr>
              <a:t>v</a:t>
            </a:r>
            <a:r>
              <a:rPr dirty="0" sz="3000" spc="-114">
                <a:solidFill>
                  <a:srgbClr val="202E59"/>
                </a:solidFill>
                <a:latin typeface="Verdana"/>
                <a:cs typeface="Verdana"/>
              </a:rPr>
              <a:t>i</a:t>
            </a:r>
            <a:r>
              <a:rPr dirty="0" sz="3000" spc="-85">
                <a:solidFill>
                  <a:srgbClr val="202E59"/>
                </a:solidFill>
                <a:latin typeface="Verdana"/>
                <a:cs typeface="Verdana"/>
              </a:rPr>
              <a:t>c</a:t>
            </a:r>
            <a:r>
              <a:rPr dirty="0" sz="3000" spc="-160">
                <a:solidFill>
                  <a:srgbClr val="202E59"/>
                </a:solidFill>
                <a:latin typeface="Verdana"/>
                <a:cs typeface="Verdana"/>
              </a:rPr>
              <a:t>e</a:t>
            </a:r>
            <a:r>
              <a:rPr dirty="0" sz="3000" spc="-275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3000" spc="-175">
                <a:solidFill>
                  <a:srgbClr val="202E59"/>
                </a:solidFill>
                <a:latin typeface="Verdana"/>
                <a:cs typeface="Verdana"/>
              </a:rPr>
              <a:t>u</a:t>
            </a:r>
            <a:r>
              <a:rPr dirty="0" sz="3000" spc="-80">
                <a:solidFill>
                  <a:srgbClr val="202E59"/>
                </a:solidFill>
                <a:latin typeface="Verdana"/>
                <a:cs typeface="Verdana"/>
              </a:rPr>
              <a:t>s</a:t>
            </a:r>
            <a:r>
              <a:rPr dirty="0" sz="3000" spc="-114">
                <a:solidFill>
                  <a:srgbClr val="202E59"/>
                </a:solidFill>
                <a:latin typeface="Verdana"/>
                <a:cs typeface="Verdana"/>
              </a:rPr>
              <a:t>i</a:t>
            </a:r>
            <a:r>
              <a:rPr dirty="0" sz="3000" spc="-150">
                <a:solidFill>
                  <a:srgbClr val="202E59"/>
                </a:solidFill>
                <a:latin typeface="Verdana"/>
                <a:cs typeface="Verdana"/>
              </a:rPr>
              <a:t>n</a:t>
            </a:r>
            <a:r>
              <a:rPr dirty="0" sz="3000" spc="-45">
                <a:solidFill>
                  <a:srgbClr val="202E59"/>
                </a:solidFill>
                <a:latin typeface="Verdana"/>
                <a:cs typeface="Verdana"/>
              </a:rPr>
              <a:t>g  </a:t>
            </a:r>
            <a:r>
              <a:rPr dirty="0" sz="3000" spc="-50">
                <a:solidFill>
                  <a:srgbClr val="202E59"/>
                </a:solidFill>
                <a:latin typeface="Verdana"/>
                <a:cs typeface="Verdana"/>
              </a:rPr>
              <a:t>C</a:t>
            </a:r>
            <a:r>
              <a:rPr dirty="0" sz="3000" spc="-15">
                <a:solidFill>
                  <a:srgbClr val="202E59"/>
                </a:solidFill>
                <a:latin typeface="Verdana"/>
                <a:cs typeface="Verdana"/>
              </a:rPr>
              <a:t>N</a:t>
            </a:r>
            <a:r>
              <a:rPr dirty="0" sz="3000" spc="145">
                <a:solidFill>
                  <a:srgbClr val="202E59"/>
                </a:solidFill>
                <a:latin typeface="Verdana"/>
                <a:cs typeface="Verdana"/>
              </a:rPr>
              <a:t>A</a:t>
            </a:r>
            <a:r>
              <a:rPr dirty="0" sz="3000" spc="10">
                <a:solidFill>
                  <a:srgbClr val="202E59"/>
                </a:solidFill>
                <a:latin typeface="Verdana"/>
                <a:cs typeface="Verdana"/>
              </a:rPr>
              <a:t>M</a:t>
            </a:r>
            <a:r>
              <a:rPr dirty="0" sz="3000" spc="-135">
                <a:solidFill>
                  <a:srgbClr val="202E59"/>
                </a:solidFill>
                <a:latin typeface="Verdana"/>
                <a:cs typeface="Verdana"/>
              </a:rPr>
              <a:t>E</a:t>
            </a:r>
            <a:r>
              <a:rPr dirty="0" sz="3000" spc="-275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3000" spc="-10">
                <a:solidFill>
                  <a:srgbClr val="202E59"/>
                </a:solidFill>
                <a:latin typeface="Verdana"/>
                <a:cs typeface="Verdana"/>
              </a:rPr>
              <a:t>a</a:t>
            </a:r>
            <a:r>
              <a:rPr dirty="0" sz="3000" spc="-150">
                <a:solidFill>
                  <a:srgbClr val="202E59"/>
                </a:solidFill>
                <a:latin typeface="Verdana"/>
                <a:cs typeface="Verdana"/>
              </a:rPr>
              <a:t>n</a:t>
            </a:r>
            <a:r>
              <a:rPr dirty="0" sz="3000" spc="-70">
                <a:solidFill>
                  <a:srgbClr val="202E59"/>
                </a:solidFill>
                <a:latin typeface="Verdana"/>
                <a:cs typeface="Verdana"/>
              </a:rPr>
              <a:t>d</a:t>
            </a:r>
            <a:r>
              <a:rPr dirty="0" sz="3000" spc="-275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3000" spc="145">
                <a:solidFill>
                  <a:srgbClr val="202E59"/>
                </a:solidFill>
                <a:latin typeface="Verdana"/>
                <a:cs typeface="Verdana"/>
              </a:rPr>
              <a:t>A</a:t>
            </a:r>
            <a:r>
              <a:rPr dirty="0" sz="3000" spc="-15">
                <a:solidFill>
                  <a:srgbClr val="202E59"/>
                </a:solidFill>
                <a:latin typeface="Verdana"/>
                <a:cs typeface="Verdana"/>
              </a:rPr>
              <a:t>N</a:t>
            </a:r>
            <a:r>
              <a:rPr dirty="0" sz="3000" spc="145">
                <a:solidFill>
                  <a:srgbClr val="202E59"/>
                </a:solidFill>
                <a:latin typeface="Verdana"/>
                <a:cs typeface="Verdana"/>
              </a:rPr>
              <a:t>A</a:t>
            </a:r>
            <a:r>
              <a:rPr dirty="0" sz="3000" spc="10">
                <a:solidFill>
                  <a:srgbClr val="202E59"/>
                </a:solidFill>
                <a:latin typeface="Verdana"/>
                <a:cs typeface="Verdana"/>
              </a:rPr>
              <a:t>M</a:t>
            </a:r>
            <a:r>
              <a:rPr dirty="0" sz="3000" spc="-135">
                <a:solidFill>
                  <a:srgbClr val="202E59"/>
                </a:solidFill>
                <a:latin typeface="Verdana"/>
                <a:cs typeface="Verdana"/>
              </a:rPr>
              <a:t>E</a:t>
            </a:r>
            <a:r>
              <a:rPr dirty="0" sz="3000" spc="-275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3000" spc="-190">
                <a:solidFill>
                  <a:srgbClr val="202E59"/>
                </a:solidFill>
                <a:latin typeface="Verdana"/>
                <a:cs typeface="Verdana"/>
              </a:rPr>
              <a:t>v</a:t>
            </a:r>
            <a:r>
              <a:rPr dirty="0" sz="3000" spc="-10">
                <a:solidFill>
                  <a:srgbClr val="202E59"/>
                </a:solidFill>
                <a:latin typeface="Verdana"/>
                <a:cs typeface="Verdana"/>
              </a:rPr>
              <a:t>a</a:t>
            </a:r>
            <a:r>
              <a:rPr dirty="0" sz="3000" spc="-114">
                <a:solidFill>
                  <a:srgbClr val="202E59"/>
                </a:solidFill>
                <a:latin typeface="Verdana"/>
                <a:cs typeface="Verdana"/>
              </a:rPr>
              <a:t>li</a:t>
            </a:r>
            <a:r>
              <a:rPr dirty="0" sz="3000" spc="-75">
                <a:solidFill>
                  <a:srgbClr val="202E59"/>
                </a:solidFill>
                <a:latin typeface="Verdana"/>
                <a:cs typeface="Verdana"/>
              </a:rPr>
              <a:t>d</a:t>
            </a:r>
            <a:r>
              <a:rPr dirty="0" sz="3000" spc="-10">
                <a:solidFill>
                  <a:srgbClr val="202E59"/>
                </a:solidFill>
                <a:latin typeface="Verdana"/>
                <a:cs typeface="Verdana"/>
              </a:rPr>
              <a:t>a</a:t>
            </a:r>
            <a:r>
              <a:rPr dirty="0" sz="3000" spc="-140">
                <a:solidFill>
                  <a:srgbClr val="202E59"/>
                </a:solidFill>
                <a:latin typeface="Verdana"/>
                <a:cs typeface="Verdana"/>
              </a:rPr>
              <a:t>t</a:t>
            </a:r>
            <a:r>
              <a:rPr dirty="0" sz="3000" spc="-114">
                <a:solidFill>
                  <a:srgbClr val="202E59"/>
                </a:solidFill>
                <a:latin typeface="Verdana"/>
                <a:cs typeface="Verdana"/>
              </a:rPr>
              <a:t>i</a:t>
            </a:r>
            <a:r>
              <a:rPr dirty="0" sz="3000" spc="-110">
                <a:solidFill>
                  <a:srgbClr val="202E59"/>
                </a:solidFill>
                <a:latin typeface="Verdana"/>
                <a:cs typeface="Verdana"/>
              </a:rPr>
              <a:t>o</a:t>
            </a:r>
            <a:r>
              <a:rPr dirty="0" sz="3000" spc="-150">
                <a:solidFill>
                  <a:srgbClr val="202E59"/>
                </a:solidFill>
                <a:latin typeface="Verdana"/>
                <a:cs typeface="Verdana"/>
              </a:rPr>
              <a:t>n</a:t>
            </a:r>
            <a:r>
              <a:rPr dirty="0" sz="3000" spc="-400">
                <a:solidFill>
                  <a:srgbClr val="202E59"/>
                </a:solidFill>
                <a:latin typeface="Verdana"/>
                <a:cs typeface="Verdana"/>
              </a:rPr>
              <a:t>.</a:t>
            </a:r>
            <a:endParaRPr sz="3000">
              <a:latin typeface="Verdana"/>
              <a:cs typeface="Verdan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01305" y="2507831"/>
            <a:ext cx="95250" cy="9524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8848162" y="2227574"/>
            <a:ext cx="8598535" cy="1746885"/>
          </a:xfrm>
          <a:prstGeom prst="rect">
            <a:avLst/>
          </a:prstGeom>
        </p:spPr>
        <p:txBody>
          <a:bodyPr wrap="square" lIns="0" tIns="94615" rIns="0" bIns="0" rtlCol="0" vert="horz">
            <a:spAutoFit/>
          </a:bodyPr>
          <a:lstStyle/>
          <a:p>
            <a:pPr marL="12700" marR="5080">
              <a:lnSpc>
                <a:spcPts val="3229"/>
              </a:lnSpc>
              <a:spcBef>
                <a:spcPts val="745"/>
              </a:spcBef>
            </a:pPr>
            <a:r>
              <a:rPr dirty="0" sz="3200" spc="265" b="1">
                <a:solidFill>
                  <a:srgbClr val="202E59"/>
                </a:solidFill>
                <a:latin typeface="Trebuchet MS"/>
                <a:cs typeface="Trebuchet MS"/>
              </a:rPr>
              <a:t>When</a:t>
            </a:r>
            <a:r>
              <a:rPr dirty="0" sz="3200" spc="-204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3200" spc="229" b="1">
                <a:solidFill>
                  <a:srgbClr val="202E59"/>
                </a:solidFill>
                <a:latin typeface="Trebuchet MS"/>
                <a:cs typeface="Trebuchet MS"/>
              </a:rPr>
              <a:t>deploying</a:t>
            </a:r>
            <a:r>
              <a:rPr dirty="0" sz="3200" spc="-200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3200" spc="350" b="1">
                <a:solidFill>
                  <a:srgbClr val="202E59"/>
                </a:solidFill>
                <a:latin typeface="Trebuchet MS"/>
                <a:cs typeface="Trebuchet MS"/>
              </a:rPr>
              <a:t>an</a:t>
            </a:r>
            <a:r>
              <a:rPr dirty="0" sz="3200" spc="-200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3200" spc="95" b="1">
                <a:solidFill>
                  <a:srgbClr val="202E59"/>
                </a:solidFill>
                <a:latin typeface="Trebuchet MS"/>
                <a:cs typeface="Trebuchet MS"/>
              </a:rPr>
              <a:t>Azure</a:t>
            </a:r>
            <a:r>
              <a:rPr dirty="0" sz="3200" spc="-200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3200" spc="165" b="1">
                <a:solidFill>
                  <a:srgbClr val="202E59"/>
                </a:solidFill>
                <a:latin typeface="Trebuchet MS"/>
                <a:cs typeface="Trebuchet MS"/>
              </a:rPr>
              <a:t>service</a:t>
            </a:r>
            <a:r>
              <a:rPr dirty="0" sz="3200" spc="-200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3200" spc="225" b="1">
                <a:solidFill>
                  <a:srgbClr val="202E59"/>
                </a:solidFill>
                <a:latin typeface="Trebuchet MS"/>
                <a:cs typeface="Trebuchet MS"/>
              </a:rPr>
              <a:t>give</a:t>
            </a:r>
            <a:r>
              <a:rPr dirty="0" sz="3200" spc="-200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3200" spc="525" b="1">
                <a:solidFill>
                  <a:srgbClr val="202E59"/>
                </a:solidFill>
                <a:latin typeface="Trebuchet MS"/>
                <a:cs typeface="Trebuchet MS"/>
              </a:rPr>
              <a:t>a </a:t>
            </a:r>
            <a:r>
              <a:rPr dirty="0" sz="3200" spc="530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3200" spc="260" b="1">
                <a:solidFill>
                  <a:srgbClr val="202E59"/>
                </a:solidFill>
                <a:latin typeface="Trebuchet MS"/>
                <a:cs typeface="Trebuchet MS"/>
              </a:rPr>
              <a:t>random</a:t>
            </a:r>
            <a:r>
              <a:rPr dirty="0" sz="3200" spc="-200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3200" spc="260" b="1">
                <a:solidFill>
                  <a:srgbClr val="202E59"/>
                </a:solidFill>
                <a:latin typeface="Trebuchet MS"/>
                <a:cs typeface="Trebuchet MS"/>
              </a:rPr>
              <a:t>domain</a:t>
            </a:r>
            <a:r>
              <a:rPr dirty="0" sz="3200" spc="-200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3200" spc="290" b="1">
                <a:solidFill>
                  <a:srgbClr val="202E59"/>
                </a:solidFill>
                <a:latin typeface="Trebuchet MS"/>
                <a:cs typeface="Trebuchet MS"/>
              </a:rPr>
              <a:t>name</a:t>
            </a:r>
            <a:r>
              <a:rPr dirty="0" sz="3200" spc="-200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3200" spc="-25" b="1">
                <a:solidFill>
                  <a:srgbClr val="202E59"/>
                </a:solidFill>
                <a:latin typeface="Trebuchet MS"/>
                <a:cs typeface="Trebuchet MS"/>
              </a:rPr>
              <a:t>(URL),</a:t>
            </a:r>
            <a:r>
              <a:rPr dirty="0" sz="3200" spc="-200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3200" spc="305" b="1">
                <a:solidFill>
                  <a:srgbClr val="202E59"/>
                </a:solidFill>
                <a:latin typeface="Trebuchet MS"/>
                <a:cs typeface="Trebuchet MS"/>
              </a:rPr>
              <a:t>so</a:t>
            </a:r>
            <a:r>
              <a:rPr dirty="0" sz="3200" spc="-200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3200" spc="130" b="1">
                <a:solidFill>
                  <a:srgbClr val="202E59"/>
                </a:solidFill>
                <a:latin typeface="Trebuchet MS"/>
                <a:cs typeface="Trebuchet MS"/>
              </a:rPr>
              <a:t>for</a:t>
            </a:r>
            <a:r>
              <a:rPr dirty="0" sz="3200" spc="-200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3200" spc="155" b="1">
                <a:solidFill>
                  <a:srgbClr val="202E59"/>
                </a:solidFill>
                <a:latin typeface="Trebuchet MS"/>
                <a:cs typeface="Trebuchet MS"/>
              </a:rPr>
              <a:t>the</a:t>
            </a:r>
            <a:r>
              <a:rPr dirty="0" sz="3200" spc="-195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3200" spc="140" b="1">
                <a:solidFill>
                  <a:srgbClr val="202E59"/>
                </a:solidFill>
                <a:latin typeface="Trebuchet MS"/>
                <a:cs typeface="Trebuchet MS"/>
              </a:rPr>
              <a:t>UI </a:t>
            </a:r>
            <a:r>
              <a:rPr dirty="0" sz="3200" spc="-950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3200" spc="225" b="1">
                <a:solidFill>
                  <a:srgbClr val="202E59"/>
                </a:solidFill>
                <a:latin typeface="Trebuchet MS"/>
                <a:cs typeface="Trebuchet MS"/>
              </a:rPr>
              <a:t>part</a:t>
            </a:r>
            <a:r>
              <a:rPr dirty="0" sz="3200" spc="-200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3200" spc="415" b="1">
                <a:solidFill>
                  <a:srgbClr val="202E59"/>
                </a:solidFill>
                <a:latin typeface="Trebuchet MS"/>
                <a:cs typeface="Trebuchet MS"/>
              </a:rPr>
              <a:t>as</a:t>
            </a:r>
            <a:r>
              <a:rPr dirty="0" sz="3200" spc="-195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3200" spc="130" b="1">
                <a:solidFill>
                  <a:srgbClr val="202E59"/>
                </a:solidFill>
                <a:latin typeface="Trebuchet MS"/>
                <a:cs typeface="Trebuchet MS"/>
              </a:rPr>
              <a:t>our</a:t>
            </a:r>
            <a:r>
              <a:rPr dirty="0" sz="3200" spc="-195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3200" spc="190" b="1">
                <a:solidFill>
                  <a:srgbClr val="202E59"/>
                </a:solidFill>
                <a:latin typeface="Trebuchet MS"/>
                <a:cs typeface="Trebuchet MS"/>
              </a:rPr>
              <a:t>website</a:t>
            </a:r>
            <a:r>
              <a:rPr dirty="0" sz="3200" spc="-195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3200" spc="140" b="1">
                <a:solidFill>
                  <a:srgbClr val="202E59"/>
                </a:solidFill>
                <a:latin typeface="Trebuchet MS"/>
                <a:cs typeface="Trebuchet MS"/>
              </a:rPr>
              <a:t>is</a:t>
            </a:r>
            <a:r>
              <a:rPr dirty="0" sz="3200" spc="-195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3200" spc="215" b="1">
                <a:solidFill>
                  <a:srgbClr val="202E59"/>
                </a:solidFill>
                <a:latin typeface="Trebuchet MS"/>
                <a:cs typeface="Trebuchet MS"/>
              </a:rPr>
              <a:t>we</a:t>
            </a:r>
            <a:r>
              <a:rPr dirty="0" sz="3200" spc="-195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3200" spc="260" b="1">
                <a:solidFill>
                  <a:srgbClr val="202E59"/>
                </a:solidFill>
                <a:latin typeface="Trebuchet MS"/>
                <a:cs typeface="Trebuchet MS"/>
              </a:rPr>
              <a:t>want</a:t>
            </a:r>
            <a:r>
              <a:rPr dirty="0" sz="3200" spc="-195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3200" spc="155" b="1">
                <a:solidFill>
                  <a:srgbClr val="202E59"/>
                </a:solidFill>
                <a:latin typeface="Trebuchet MS"/>
                <a:cs typeface="Trebuchet MS"/>
              </a:rPr>
              <a:t>the</a:t>
            </a:r>
            <a:r>
              <a:rPr dirty="0" sz="3200" spc="-195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3200" spc="85" b="1">
                <a:solidFill>
                  <a:srgbClr val="202E59"/>
                </a:solidFill>
                <a:latin typeface="Trebuchet MS"/>
                <a:cs typeface="Trebuchet MS"/>
              </a:rPr>
              <a:t>URL</a:t>
            </a:r>
            <a:r>
              <a:rPr dirty="0" sz="3200" spc="-195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3200" spc="204" b="1">
                <a:solidFill>
                  <a:srgbClr val="202E59"/>
                </a:solidFill>
                <a:latin typeface="Trebuchet MS"/>
                <a:cs typeface="Trebuchet MS"/>
              </a:rPr>
              <a:t>to </a:t>
            </a:r>
            <a:r>
              <a:rPr dirty="0" sz="3200" spc="-950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3200" spc="265" b="1">
                <a:solidFill>
                  <a:srgbClr val="202E59"/>
                </a:solidFill>
                <a:latin typeface="Trebuchet MS"/>
                <a:cs typeface="Trebuchet MS"/>
              </a:rPr>
              <a:t>be</a:t>
            </a:r>
            <a:r>
              <a:rPr dirty="0" sz="3200" spc="-200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3200" spc="310" b="1">
                <a:solidFill>
                  <a:srgbClr val="202E59"/>
                </a:solidFill>
                <a:latin typeface="Trebuchet MS"/>
                <a:cs typeface="Trebuchet MS"/>
              </a:rPr>
              <a:t>easy</a:t>
            </a:r>
            <a:r>
              <a:rPr dirty="0" sz="3200" spc="-195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3200" spc="204" b="1">
                <a:solidFill>
                  <a:srgbClr val="202E59"/>
                </a:solidFill>
                <a:latin typeface="Trebuchet MS"/>
                <a:cs typeface="Trebuchet MS"/>
              </a:rPr>
              <a:t>to</a:t>
            </a:r>
            <a:r>
              <a:rPr dirty="0" sz="3200" spc="-195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3200" spc="80" b="1">
                <a:solidFill>
                  <a:srgbClr val="202E59"/>
                </a:solidFill>
                <a:latin typeface="Trebuchet MS"/>
                <a:cs typeface="Trebuchet MS"/>
              </a:rPr>
              <a:t>memorize.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142" y="6391233"/>
            <a:ext cx="572135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705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7200" spc="38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7200" spc="715" b="1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7200" spc="-65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7200" spc="62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7200" spc="490" b="1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7200" spc="565" b="1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7200" spc="38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7200" spc="36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7200" spc="24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7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57520" cy="10121265"/>
            <a:chOff x="0" y="0"/>
            <a:chExt cx="18257520" cy="10121265"/>
          </a:xfrm>
        </p:grpSpPr>
        <p:sp>
          <p:nvSpPr>
            <p:cNvPr id="3" name="object 3"/>
            <p:cNvSpPr/>
            <p:nvPr/>
          </p:nvSpPr>
          <p:spPr>
            <a:xfrm>
              <a:off x="0" y="4015723"/>
              <a:ext cx="6105525" cy="6105525"/>
            </a:xfrm>
            <a:custGeom>
              <a:avLst/>
              <a:gdLst/>
              <a:ahLst/>
              <a:cxnLst/>
              <a:rect l="l" t="t" r="r" b="b"/>
              <a:pathLst>
                <a:path w="6105525" h="6105525">
                  <a:moveTo>
                    <a:pt x="3052762" y="6105525"/>
                  </a:moveTo>
                  <a:lnTo>
                    <a:pt x="3004217" y="6105147"/>
                  </a:lnTo>
                  <a:lnTo>
                    <a:pt x="2955855" y="6104016"/>
                  </a:lnTo>
                  <a:lnTo>
                    <a:pt x="2907681" y="6102138"/>
                  </a:lnTo>
                  <a:lnTo>
                    <a:pt x="2859701" y="6099519"/>
                  </a:lnTo>
                  <a:lnTo>
                    <a:pt x="2811920" y="6096164"/>
                  </a:lnTo>
                  <a:lnTo>
                    <a:pt x="2764344" y="6092078"/>
                  </a:lnTo>
                  <a:lnTo>
                    <a:pt x="2716979" y="6087269"/>
                  </a:lnTo>
                  <a:lnTo>
                    <a:pt x="2669830" y="6081739"/>
                  </a:lnTo>
                  <a:lnTo>
                    <a:pt x="2622903" y="6075497"/>
                  </a:lnTo>
                  <a:lnTo>
                    <a:pt x="2576203" y="6068546"/>
                  </a:lnTo>
                  <a:lnTo>
                    <a:pt x="2529736" y="6060894"/>
                  </a:lnTo>
                  <a:lnTo>
                    <a:pt x="2483508" y="6052544"/>
                  </a:lnTo>
                  <a:lnTo>
                    <a:pt x="2437524" y="6043504"/>
                  </a:lnTo>
                  <a:lnTo>
                    <a:pt x="2391790" y="6033777"/>
                  </a:lnTo>
                  <a:lnTo>
                    <a:pt x="2346311" y="6023371"/>
                  </a:lnTo>
                  <a:lnTo>
                    <a:pt x="2301092" y="6012291"/>
                  </a:lnTo>
                  <a:lnTo>
                    <a:pt x="2256141" y="6000541"/>
                  </a:lnTo>
                  <a:lnTo>
                    <a:pt x="2211461" y="5988129"/>
                  </a:lnTo>
                  <a:lnTo>
                    <a:pt x="2167059" y="5975059"/>
                  </a:lnTo>
                  <a:lnTo>
                    <a:pt x="2122940" y="5961336"/>
                  </a:lnTo>
                  <a:lnTo>
                    <a:pt x="2079110" y="5946968"/>
                  </a:lnTo>
                  <a:lnTo>
                    <a:pt x="2035575" y="5931958"/>
                  </a:lnTo>
                  <a:lnTo>
                    <a:pt x="1992340" y="5916314"/>
                  </a:lnTo>
                  <a:lnTo>
                    <a:pt x="1949410" y="5900039"/>
                  </a:lnTo>
                  <a:lnTo>
                    <a:pt x="1906791" y="5883141"/>
                  </a:lnTo>
                  <a:lnTo>
                    <a:pt x="1864489" y="5865624"/>
                  </a:lnTo>
                  <a:lnTo>
                    <a:pt x="1822510" y="5847494"/>
                  </a:lnTo>
                  <a:lnTo>
                    <a:pt x="1780858" y="5828756"/>
                  </a:lnTo>
                  <a:lnTo>
                    <a:pt x="1739540" y="5809417"/>
                  </a:lnTo>
                  <a:lnTo>
                    <a:pt x="1698561" y="5789482"/>
                  </a:lnTo>
                  <a:lnTo>
                    <a:pt x="1657927" y="5768957"/>
                  </a:lnTo>
                  <a:lnTo>
                    <a:pt x="1617643" y="5747846"/>
                  </a:lnTo>
                  <a:lnTo>
                    <a:pt x="1577715" y="5726156"/>
                  </a:lnTo>
                  <a:lnTo>
                    <a:pt x="1538148" y="5703892"/>
                  </a:lnTo>
                  <a:lnTo>
                    <a:pt x="1498949" y="5681060"/>
                  </a:lnTo>
                  <a:lnTo>
                    <a:pt x="1460122" y="5657665"/>
                  </a:lnTo>
                  <a:lnTo>
                    <a:pt x="1421674" y="5633713"/>
                  </a:lnTo>
                  <a:lnTo>
                    <a:pt x="1383609" y="5609210"/>
                  </a:lnTo>
                  <a:lnTo>
                    <a:pt x="1345934" y="5584161"/>
                  </a:lnTo>
                  <a:lnTo>
                    <a:pt x="1308653" y="5558572"/>
                  </a:lnTo>
                  <a:lnTo>
                    <a:pt x="1271773" y="5532448"/>
                  </a:lnTo>
                  <a:lnTo>
                    <a:pt x="1235300" y="5505794"/>
                  </a:lnTo>
                  <a:lnTo>
                    <a:pt x="1199238" y="5478618"/>
                  </a:lnTo>
                  <a:lnTo>
                    <a:pt x="1163594" y="5450923"/>
                  </a:lnTo>
                  <a:lnTo>
                    <a:pt x="1128372" y="5422716"/>
                  </a:lnTo>
                  <a:lnTo>
                    <a:pt x="1093579" y="5394002"/>
                  </a:lnTo>
                  <a:lnTo>
                    <a:pt x="1059220" y="5364788"/>
                  </a:lnTo>
                  <a:lnTo>
                    <a:pt x="1025301" y="5335077"/>
                  </a:lnTo>
                  <a:lnTo>
                    <a:pt x="991827" y="5304877"/>
                  </a:lnTo>
                  <a:lnTo>
                    <a:pt x="958804" y="5274192"/>
                  </a:lnTo>
                  <a:lnTo>
                    <a:pt x="926237" y="5243028"/>
                  </a:lnTo>
                  <a:lnTo>
                    <a:pt x="894133" y="5211391"/>
                  </a:lnTo>
                  <a:lnTo>
                    <a:pt x="862496" y="5179287"/>
                  </a:lnTo>
                  <a:lnTo>
                    <a:pt x="831332" y="5146720"/>
                  </a:lnTo>
                  <a:lnTo>
                    <a:pt x="800648" y="5113697"/>
                  </a:lnTo>
                  <a:lnTo>
                    <a:pt x="770447" y="5080223"/>
                  </a:lnTo>
                  <a:lnTo>
                    <a:pt x="740737" y="5046304"/>
                  </a:lnTo>
                  <a:lnTo>
                    <a:pt x="711522" y="5011945"/>
                  </a:lnTo>
                  <a:lnTo>
                    <a:pt x="682808" y="4977152"/>
                  </a:lnTo>
                  <a:lnTo>
                    <a:pt x="654601" y="4941931"/>
                  </a:lnTo>
                  <a:lnTo>
                    <a:pt x="626907" y="4906286"/>
                  </a:lnTo>
                  <a:lnTo>
                    <a:pt x="599730" y="4870225"/>
                  </a:lnTo>
                  <a:lnTo>
                    <a:pt x="573077" y="4833751"/>
                  </a:lnTo>
                  <a:lnTo>
                    <a:pt x="546953" y="4796871"/>
                  </a:lnTo>
                  <a:lnTo>
                    <a:pt x="521363" y="4759591"/>
                  </a:lnTo>
                  <a:lnTo>
                    <a:pt x="496314" y="4721916"/>
                  </a:lnTo>
                  <a:lnTo>
                    <a:pt x="471811" y="4683851"/>
                  </a:lnTo>
                  <a:lnTo>
                    <a:pt x="447859" y="4645402"/>
                  </a:lnTo>
                  <a:lnTo>
                    <a:pt x="424465" y="4606575"/>
                  </a:lnTo>
                  <a:lnTo>
                    <a:pt x="401632" y="4567376"/>
                  </a:lnTo>
                  <a:lnTo>
                    <a:pt x="379369" y="4527809"/>
                  </a:lnTo>
                  <a:lnTo>
                    <a:pt x="357678" y="4487881"/>
                  </a:lnTo>
                  <a:lnTo>
                    <a:pt x="336568" y="4447597"/>
                  </a:lnTo>
                  <a:lnTo>
                    <a:pt x="316042" y="4406963"/>
                  </a:lnTo>
                  <a:lnTo>
                    <a:pt x="296107" y="4365984"/>
                  </a:lnTo>
                  <a:lnTo>
                    <a:pt x="276768" y="4324666"/>
                  </a:lnTo>
                  <a:lnTo>
                    <a:pt x="258031" y="4283015"/>
                  </a:lnTo>
                  <a:lnTo>
                    <a:pt x="239901" y="4241035"/>
                  </a:lnTo>
                  <a:lnTo>
                    <a:pt x="222384" y="4198733"/>
                  </a:lnTo>
                  <a:lnTo>
                    <a:pt x="205485" y="4156115"/>
                  </a:lnTo>
                  <a:lnTo>
                    <a:pt x="189211" y="4113185"/>
                  </a:lnTo>
                  <a:lnTo>
                    <a:pt x="173566" y="4069949"/>
                  </a:lnTo>
                  <a:lnTo>
                    <a:pt x="158557" y="4026414"/>
                  </a:lnTo>
                  <a:lnTo>
                    <a:pt x="144188" y="3982584"/>
                  </a:lnTo>
                  <a:lnTo>
                    <a:pt x="130466" y="3938465"/>
                  </a:lnTo>
                  <a:lnTo>
                    <a:pt x="117396" y="3894063"/>
                  </a:lnTo>
                  <a:lnTo>
                    <a:pt x="104983" y="3849384"/>
                  </a:lnTo>
                  <a:lnTo>
                    <a:pt x="93234" y="3804432"/>
                  </a:lnTo>
                  <a:lnTo>
                    <a:pt x="82153" y="3759214"/>
                  </a:lnTo>
                  <a:lnTo>
                    <a:pt x="71747" y="3713735"/>
                  </a:lnTo>
                  <a:lnTo>
                    <a:pt x="62021" y="3668000"/>
                  </a:lnTo>
                  <a:lnTo>
                    <a:pt x="52980" y="3622016"/>
                  </a:lnTo>
                  <a:lnTo>
                    <a:pt x="44631" y="3575788"/>
                  </a:lnTo>
                  <a:lnTo>
                    <a:pt x="36978" y="3529321"/>
                  </a:lnTo>
                  <a:lnTo>
                    <a:pt x="30027" y="3482621"/>
                  </a:lnTo>
                  <a:lnTo>
                    <a:pt x="23785" y="3435694"/>
                  </a:lnTo>
                  <a:lnTo>
                    <a:pt x="18256" y="3388545"/>
                  </a:lnTo>
                  <a:lnTo>
                    <a:pt x="13446" y="3341180"/>
                  </a:lnTo>
                  <a:lnTo>
                    <a:pt x="9360" y="3293604"/>
                  </a:lnTo>
                  <a:lnTo>
                    <a:pt x="6005" y="3245824"/>
                  </a:lnTo>
                  <a:lnTo>
                    <a:pt x="3386" y="3197843"/>
                  </a:lnTo>
                  <a:lnTo>
                    <a:pt x="1508" y="3149669"/>
                  </a:lnTo>
                  <a:lnTo>
                    <a:pt x="378" y="3101307"/>
                  </a:lnTo>
                  <a:lnTo>
                    <a:pt x="0" y="3052762"/>
                  </a:lnTo>
                  <a:lnTo>
                    <a:pt x="378" y="3004217"/>
                  </a:lnTo>
                  <a:lnTo>
                    <a:pt x="1508" y="2955855"/>
                  </a:lnTo>
                  <a:lnTo>
                    <a:pt x="3386" y="2907681"/>
                  </a:lnTo>
                  <a:lnTo>
                    <a:pt x="6005" y="2859701"/>
                  </a:lnTo>
                  <a:lnTo>
                    <a:pt x="9360" y="2811920"/>
                  </a:lnTo>
                  <a:lnTo>
                    <a:pt x="13446" y="2764344"/>
                  </a:lnTo>
                  <a:lnTo>
                    <a:pt x="18256" y="2716979"/>
                  </a:lnTo>
                  <a:lnTo>
                    <a:pt x="23785" y="2669830"/>
                  </a:lnTo>
                  <a:lnTo>
                    <a:pt x="30027" y="2622903"/>
                  </a:lnTo>
                  <a:lnTo>
                    <a:pt x="36978" y="2576203"/>
                  </a:lnTo>
                  <a:lnTo>
                    <a:pt x="44631" y="2529736"/>
                  </a:lnTo>
                  <a:lnTo>
                    <a:pt x="52980" y="2483508"/>
                  </a:lnTo>
                  <a:lnTo>
                    <a:pt x="62021" y="2437524"/>
                  </a:lnTo>
                  <a:lnTo>
                    <a:pt x="71747" y="2391790"/>
                  </a:lnTo>
                  <a:lnTo>
                    <a:pt x="82153" y="2346311"/>
                  </a:lnTo>
                  <a:lnTo>
                    <a:pt x="93234" y="2301092"/>
                  </a:lnTo>
                  <a:lnTo>
                    <a:pt x="104983" y="2256141"/>
                  </a:lnTo>
                  <a:lnTo>
                    <a:pt x="117396" y="2211461"/>
                  </a:lnTo>
                  <a:lnTo>
                    <a:pt x="130466" y="2167059"/>
                  </a:lnTo>
                  <a:lnTo>
                    <a:pt x="144188" y="2122940"/>
                  </a:lnTo>
                  <a:lnTo>
                    <a:pt x="158557" y="2079110"/>
                  </a:lnTo>
                  <a:lnTo>
                    <a:pt x="173566" y="2035575"/>
                  </a:lnTo>
                  <a:lnTo>
                    <a:pt x="189211" y="1992340"/>
                  </a:lnTo>
                  <a:lnTo>
                    <a:pt x="205485" y="1949410"/>
                  </a:lnTo>
                  <a:lnTo>
                    <a:pt x="222384" y="1906791"/>
                  </a:lnTo>
                  <a:lnTo>
                    <a:pt x="239901" y="1864489"/>
                  </a:lnTo>
                  <a:lnTo>
                    <a:pt x="258031" y="1822510"/>
                  </a:lnTo>
                  <a:lnTo>
                    <a:pt x="276768" y="1780858"/>
                  </a:lnTo>
                  <a:lnTo>
                    <a:pt x="296107" y="1739540"/>
                  </a:lnTo>
                  <a:lnTo>
                    <a:pt x="316042" y="1698561"/>
                  </a:lnTo>
                  <a:lnTo>
                    <a:pt x="336568" y="1657927"/>
                  </a:lnTo>
                  <a:lnTo>
                    <a:pt x="357678" y="1617643"/>
                  </a:lnTo>
                  <a:lnTo>
                    <a:pt x="379369" y="1577715"/>
                  </a:lnTo>
                  <a:lnTo>
                    <a:pt x="401632" y="1538148"/>
                  </a:lnTo>
                  <a:lnTo>
                    <a:pt x="424465" y="1498949"/>
                  </a:lnTo>
                  <a:lnTo>
                    <a:pt x="447859" y="1460122"/>
                  </a:lnTo>
                  <a:lnTo>
                    <a:pt x="471811" y="1421674"/>
                  </a:lnTo>
                  <a:lnTo>
                    <a:pt x="496314" y="1383609"/>
                  </a:lnTo>
                  <a:lnTo>
                    <a:pt x="521363" y="1345934"/>
                  </a:lnTo>
                  <a:lnTo>
                    <a:pt x="546953" y="1308653"/>
                  </a:lnTo>
                  <a:lnTo>
                    <a:pt x="573077" y="1271773"/>
                  </a:lnTo>
                  <a:lnTo>
                    <a:pt x="599730" y="1235300"/>
                  </a:lnTo>
                  <a:lnTo>
                    <a:pt x="626907" y="1199238"/>
                  </a:lnTo>
                  <a:lnTo>
                    <a:pt x="654601" y="1163594"/>
                  </a:lnTo>
                  <a:lnTo>
                    <a:pt x="682808" y="1128372"/>
                  </a:lnTo>
                  <a:lnTo>
                    <a:pt x="711522" y="1093579"/>
                  </a:lnTo>
                  <a:lnTo>
                    <a:pt x="740737" y="1059220"/>
                  </a:lnTo>
                  <a:lnTo>
                    <a:pt x="770447" y="1025301"/>
                  </a:lnTo>
                  <a:lnTo>
                    <a:pt x="800648" y="991827"/>
                  </a:lnTo>
                  <a:lnTo>
                    <a:pt x="831332" y="958804"/>
                  </a:lnTo>
                  <a:lnTo>
                    <a:pt x="862496" y="926237"/>
                  </a:lnTo>
                  <a:lnTo>
                    <a:pt x="894133" y="894133"/>
                  </a:lnTo>
                  <a:lnTo>
                    <a:pt x="926237" y="862496"/>
                  </a:lnTo>
                  <a:lnTo>
                    <a:pt x="958804" y="831332"/>
                  </a:lnTo>
                  <a:lnTo>
                    <a:pt x="991827" y="800648"/>
                  </a:lnTo>
                  <a:lnTo>
                    <a:pt x="1025301" y="770447"/>
                  </a:lnTo>
                  <a:lnTo>
                    <a:pt x="1059220" y="740737"/>
                  </a:lnTo>
                  <a:lnTo>
                    <a:pt x="1093579" y="711522"/>
                  </a:lnTo>
                  <a:lnTo>
                    <a:pt x="1128372" y="682808"/>
                  </a:lnTo>
                  <a:lnTo>
                    <a:pt x="1163594" y="654601"/>
                  </a:lnTo>
                  <a:lnTo>
                    <a:pt x="1199238" y="626907"/>
                  </a:lnTo>
                  <a:lnTo>
                    <a:pt x="1235300" y="599730"/>
                  </a:lnTo>
                  <a:lnTo>
                    <a:pt x="1271773" y="573077"/>
                  </a:lnTo>
                  <a:lnTo>
                    <a:pt x="1308653" y="546953"/>
                  </a:lnTo>
                  <a:lnTo>
                    <a:pt x="1345934" y="521363"/>
                  </a:lnTo>
                  <a:lnTo>
                    <a:pt x="1383609" y="496314"/>
                  </a:lnTo>
                  <a:lnTo>
                    <a:pt x="1421674" y="471811"/>
                  </a:lnTo>
                  <a:lnTo>
                    <a:pt x="1460122" y="447859"/>
                  </a:lnTo>
                  <a:lnTo>
                    <a:pt x="1498949" y="424465"/>
                  </a:lnTo>
                  <a:lnTo>
                    <a:pt x="1538148" y="401632"/>
                  </a:lnTo>
                  <a:lnTo>
                    <a:pt x="1577715" y="379369"/>
                  </a:lnTo>
                  <a:lnTo>
                    <a:pt x="1617643" y="357678"/>
                  </a:lnTo>
                  <a:lnTo>
                    <a:pt x="1657927" y="336568"/>
                  </a:lnTo>
                  <a:lnTo>
                    <a:pt x="1698561" y="316042"/>
                  </a:lnTo>
                  <a:lnTo>
                    <a:pt x="1739540" y="296107"/>
                  </a:lnTo>
                  <a:lnTo>
                    <a:pt x="1780858" y="276768"/>
                  </a:lnTo>
                  <a:lnTo>
                    <a:pt x="1822510" y="258031"/>
                  </a:lnTo>
                  <a:lnTo>
                    <a:pt x="1864489" y="239901"/>
                  </a:lnTo>
                  <a:lnTo>
                    <a:pt x="1906791" y="222384"/>
                  </a:lnTo>
                  <a:lnTo>
                    <a:pt x="1949410" y="205485"/>
                  </a:lnTo>
                  <a:lnTo>
                    <a:pt x="1992340" y="189211"/>
                  </a:lnTo>
                  <a:lnTo>
                    <a:pt x="2035575" y="173566"/>
                  </a:lnTo>
                  <a:lnTo>
                    <a:pt x="2079110" y="158557"/>
                  </a:lnTo>
                  <a:lnTo>
                    <a:pt x="2122940" y="144188"/>
                  </a:lnTo>
                  <a:lnTo>
                    <a:pt x="2167059" y="130466"/>
                  </a:lnTo>
                  <a:lnTo>
                    <a:pt x="2211461" y="117396"/>
                  </a:lnTo>
                  <a:lnTo>
                    <a:pt x="2256141" y="104983"/>
                  </a:lnTo>
                  <a:lnTo>
                    <a:pt x="2301092" y="93234"/>
                  </a:lnTo>
                  <a:lnTo>
                    <a:pt x="2346311" y="82153"/>
                  </a:lnTo>
                  <a:lnTo>
                    <a:pt x="2391790" y="71747"/>
                  </a:lnTo>
                  <a:lnTo>
                    <a:pt x="2437524" y="62021"/>
                  </a:lnTo>
                  <a:lnTo>
                    <a:pt x="2483508" y="52980"/>
                  </a:lnTo>
                  <a:lnTo>
                    <a:pt x="2529736" y="44631"/>
                  </a:lnTo>
                  <a:lnTo>
                    <a:pt x="2576203" y="36978"/>
                  </a:lnTo>
                  <a:lnTo>
                    <a:pt x="2622903" y="30027"/>
                  </a:lnTo>
                  <a:lnTo>
                    <a:pt x="2669830" y="23785"/>
                  </a:lnTo>
                  <a:lnTo>
                    <a:pt x="2716979" y="18256"/>
                  </a:lnTo>
                  <a:lnTo>
                    <a:pt x="2764344" y="13446"/>
                  </a:lnTo>
                  <a:lnTo>
                    <a:pt x="2811920" y="9360"/>
                  </a:lnTo>
                  <a:lnTo>
                    <a:pt x="2859701" y="6005"/>
                  </a:lnTo>
                  <a:lnTo>
                    <a:pt x="2907681" y="3386"/>
                  </a:lnTo>
                  <a:lnTo>
                    <a:pt x="2955855" y="1508"/>
                  </a:lnTo>
                  <a:lnTo>
                    <a:pt x="3004217" y="378"/>
                  </a:lnTo>
                  <a:lnTo>
                    <a:pt x="3052762" y="0"/>
                  </a:lnTo>
                  <a:lnTo>
                    <a:pt x="3101307" y="378"/>
                  </a:lnTo>
                  <a:lnTo>
                    <a:pt x="3149669" y="1508"/>
                  </a:lnTo>
                  <a:lnTo>
                    <a:pt x="3197843" y="3386"/>
                  </a:lnTo>
                  <a:lnTo>
                    <a:pt x="3245824" y="6005"/>
                  </a:lnTo>
                  <a:lnTo>
                    <a:pt x="3293604" y="9360"/>
                  </a:lnTo>
                  <a:lnTo>
                    <a:pt x="3341180" y="13446"/>
                  </a:lnTo>
                  <a:lnTo>
                    <a:pt x="3388545" y="18256"/>
                  </a:lnTo>
                  <a:lnTo>
                    <a:pt x="3435694" y="23785"/>
                  </a:lnTo>
                  <a:lnTo>
                    <a:pt x="3482621" y="30027"/>
                  </a:lnTo>
                  <a:lnTo>
                    <a:pt x="3529321" y="36978"/>
                  </a:lnTo>
                  <a:lnTo>
                    <a:pt x="3575788" y="44631"/>
                  </a:lnTo>
                  <a:lnTo>
                    <a:pt x="3622016" y="52980"/>
                  </a:lnTo>
                  <a:lnTo>
                    <a:pt x="3668000" y="62021"/>
                  </a:lnTo>
                  <a:lnTo>
                    <a:pt x="3713735" y="71747"/>
                  </a:lnTo>
                  <a:lnTo>
                    <a:pt x="3759214" y="82153"/>
                  </a:lnTo>
                  <a:lnTo>
                    <a:pt x="3804432" y="93234"/>
                  </a:lnTo>
                  <a:lnTo>
                    <a:pt x="3849384" y="104983"/>
                  </a:lnTo>
                  <a:lnTo>
                    <a:pt x="3894063" y="117396"/>
                  </a:lnTo>
                  <a:lnTo>
                    <a:pt x="3938465" y="130466"/>
                  </a:lnTo>
                  <a:lnTo>
                    <a:pt x="3982584" y="144188"/>
                  </a:lnTo>
                  <a:lnTo>
                    <a:pt x="4026414" y="158557"/>
                  </a:lnTo>
                  <a:lnTo>
                    <a:pt x="4069949" y="173566"/>
                  </a:lnTo>
                  <a:lnTo>
                    <a:pt x="4113185" y="189211"/>
                  </a:lnTo>
                  <a:lnTo>
                    <a:pt x="4156115" y="205485"/>
                  </a:lnTo>
                  <a:lnTo>
                    <a:pt x="4198733" y="222384"/>
                  </a:lnTo>
                  <a:lnTo>
                    <a:pt x="4241035" y="239901"/>
                  </a:lnTo>
                  <a:lnTo>
                    <a:pt x="4283015" y="258031"/>
                  </a:lnTo>
                  <a:lnTo>
                    <a:pt x="4324666" y="276768"/>
                  </a:lnTo>
                  <a:lnTo>
                    <a:pt x="4365984" y="296107"/>
                  </a:lnTo>
                  <a:lnTo>
                    <a:pt x="4406963" y="316042"/>
                  </a:lnTo>
                  <a:lnTo>
                    <a:pt x="4447597" y="336568"/>
                  </a:lnTo>
                  <a:lnTo>
                    <a:pt x="4487881" y="357678"/>
                  </a:lnTo>
                  <a:lnTo>
                    <a:pt x="4527809" y="379369"/>
                  </a:lnTo>
                  <a:lnTo>
                    <a:pt x="4567376" y="401632"/>
                  </a:lnTo>
                  <a:lnTo>
                    <a:pt x="4606575" y="424465"/>
                  </a:lnTo>
                  <a:lnTo>
                    <a:pt x="4645402" y="447859"/>
                  </a:lnTo>
                  <a:lnTo>
                    <a:pt x="4683851" y="471811"/>
                  </a:lnTo>
                  <a:lnTo>
                    <a:pt x="4721916" y="496314"/>
                  </a:lnTo>
                  <a:lnTo>
                    <a:pt x="4759591" y="521363"/>
                  </a:lnTo>
                  <a:lnTo>
                    <a:pt x="4796871" y="546953"/>
                  </a:lnTo>
                  <a:lnTo>
                    <a:pt x="4833751" y="573077"/>
                  </a:lnTo>
                  <a:lnTo>
                    <a:pt x="4870225" y="599730"/>
                  </a:lnTo>
                  <a:lnTo>
                    <a:pt x="4906286" y="626907"/>
                  </a:lnTo>
                  <a:lnTo>
                    <a:pt x="4941931" y="654601"/>
                  </a:lnTo>
                  <a:lnTo>
                    <a:pt x="4977152" y="682808"/>
                  </a:lnTo>
                  <a:lnTo>
                    <a:pt x="5011945" y="711522"/>
                  </a:lnTo>
                  <a:lnTo>
                    <a:pt x="5046304" y="740737"/>
                  </a:lnTo>
                  <a:lnTo>
                    <a:pt x="5080223" y="770447"/>
                  </a:lnTo>
                  <a:lnTo>
                    <a:pt x="5113697" y="800648"/>
                  </a:lnTo>
                  <a:lnTo>
                    <a:pt x="5146720" y="831332"/>
                  </a:lnTo>
                  <a:lnTo>
                    <a:pt x="5179287" y="862496"/>
                  </a:lnTo>
                  <a:lnTo>
                    <a:pt x="5211391" y="894133"/>
                  </a:lnTo>
                  <a:lnTo>
                    <a:pt x="5243028" y="926237"/>
                  </a:lnTo>
                  <a:lnTo>
                    <a:pt x="5274192" y="958804"/>
                  </a:lnTo>
                  <a:lnTo>
                    <a:pt x="5304877" y="991827"/>
                  </a:lnTo>
                  <a:lnTo>
                    <a:pt x="5335077" y="1025301"/>
                  </a:lnTo>
                  <a:lnTo>
                    <a:pt x="5364788" y="1059220"/>
                  </a:lnTo>
                  <a:lnTo>
                    <a:pt x="5394002" y="1093579"/>
                  </a:lnTo>
                  <a:lnTo>
                    <a:pt x="5422716" y="1128372"/>
                  </a:lnTo>
                  <a:lnTo>
                    <a:pt x="5450923" y="1163594"/>
                  </a:lnTo>
                  <a:lnTo>
                    <a:pt x="5478618" y="1199238"/>
                  </a:lnTo>
                  <a:lnTo>
                    <a:pt x="5505794" y="1235300"/>
                  </a:lnTo>
                  <a:lnTo>
                    <a:pt x="5532448" y="1271773"/>
                  </a:lnTo>
                  <a:lnTo>
                    <a:pt x="5558572" y="1308653"/>
                  </a:lnTo>
                  <a:lnTo>
                    <a:pt x="5584161" y="1345934"/>
                  </a:lnTo>
                  <a:lnTo>
                    <a:pt x="5609210" y="1383609"/>
                  </a:lnTo>
                  <a:lnTo>
                    <a:pt x="5633713" y="1421674"/>
                  </a:lnTo>
                  <a:lnTo>
                    <a:pt x="5657665" y="1460122"/>
                  </a:lnTo>
                  <a:lnTo>
                    <a:pt x="5681060" y="1498949"/>
                  </a:lnTo>
                  <a:lnTo>
                    <a:pt x="5703892" y="1538148"/>
                  </a:lnTo>
                  <a:lnTo>
                    <a:pt x="5726156" y="1577715"/>
                  </a:lnTo>
                  <a:lnTo>
                    <a:pt x="5747846" y="1617643"/>
                  </a:lnTo>
                  <a:lnTo>
                    <a:pt x="5768957" y="1657927"/>
                  </a:lnTo>
                  <a:lnTo>
                    <a:pt x="5789482" y="1698561"/>
                  </a:lnTo>
                  <a:lnTo>
                    <a:pt x="5809417" y="1739540"/>
                  </a:lnTo>
                  <a:lnTo>
                    <a:pt x="5828756" y="1780858"/>
                  </a:lnTo>
                  <a:lnTo>
                    <a:pt x="5847494" y="1822510"/>
                  </a:lnTo>
                  <a:lnTo>
                    <a:pt x="5865624" y="1864489"/>
                  </a:lnTo>
                  <a:lnTo>
                    <a:pt x="5883141" y="1906791"/>
                  </a:lnTo>
                  <a:lnTo>
                    <a:pt x="5900039" y="1949410"/>
                  </a:lnTo>
                  <a:lnTo>
                    <a:pt x="5916314" y="1992340"/>
                  </a:lnTo>
                  <a:lnTo>
                    <a:pt x="5931958" y="2035575"/>
                  </a:lnTo>
                  <a:lnTo>
                    <a:pt x="5946968" y="2079110"/>
                  </a:lnTo>
                  <a:lnTo>
                    <a:pt x="5961336" y="2122940"/>
                  </a:lnTo>
                  <a:lnTo>
                    <a:pt x="5975059" y="2167059"/>
                  </a:lnTo>
                  <a:lnTo>
                    <a:pt x="5988129" y="2211461"/>
                  </a:lnTo>
                  <a:lnTo>
                    <a:pt x="6000541" y="2256141"/>
                  </a:lnTo>
                  <a:lnTo>
                    <a:pt x="6012291" y="2301092"/>
                  </a:lnTo>
                  <a:lnTo>
                    <a:pt x="6023371" y="2346311"/>
                  </a:lnTo>
                  <a:lnTo>
                    <a:pt x="6033777" y="2391790"/>
                  </a:lnTo>
                  <a:lnTo>
                    <a:pt x="6043504" y="2437524"/>
                  </a:lnTo>
                  <a:lnTo>
                    <a:pt x="6052544" y="2483508"/>
                  </a:lnTo>
                  <a:lnTo>
                    <a:pt x="6060894" y="2529736"/>
                  </a:lnTo>
                  <a:lnTo>
                    <a:pt x="6068546" y="2576203"/>
                  </a:lnTo>
                  <a:lnTo>
                    <a:pt x="6075497" y="2622903"/>
                  </a:lnTo>
                  <a:lnTo>
                    <a:pt x="6081739" y="2669830"/>
                  </a:lnTo>
                  <a:lnTo>
                    <a:pt x="6087269" y="2716979"/>
                  </a:lnTo>
                  <a:lnTo>
                    <a:pt x="6092078" y="2764344"/>
                  </a:lnTo>
                  <a:lnTo>
                    <a:pt x="6096164" y="2811920"/>
                  </a:lnTo>
                  <a:lnTo>
                    <a:pt x="6099519" y="2859701"/>
                  </a:lnTo>
                  <a:lnTo>
                    <a:pt x="6102138" y="2907681"/>
                  </a:lnTo>
                  <a:lnTo>
                    <a:pt x="6104016" y="2955855"/>
                  </a:lnTo>
                  <a:lnTo>
                    <a:pt x="6105147" y="3004217"/>
                  </a:lnTo>
                  <a:lnTo>
                    <a:pt x="6105525" y="3052762"/>
                  </a:lnTo>
                  <a:lnTo>
                    <a:pt x="6105147" y="3101307"/>
                  </a:lnTo>
                  <a:lnTo>
                    <a:pt x="6104016" y="3149669"/>
                  </a:lnTo>
                  <a:lnTo>
                    <a:pt x="6102138" y="3197843"/>
                  </a:lnTo>
                  <a:lnTo>
                    <a:pt x="6099519" y="3245824"/>
                  </a:lnTo>
                  <a:lnTo>
                    <a:pt x="6096164" y="3293604"/>
                  </a:lnTo>
                  <a:lnTo>
                    <a:pt x="6092078" y="3341180"/>
                  </a:lnTo>
                  <a:lnTo>
                    <a:pt x="6087269" y="3388545"/>
                  </a:lnTo>
                  <a:lnTo>
                    <a:pt x="6081739" y="3435694"/>
                  </a:lnTo>
                  <a:lnTo>
                    <a:pt x="6075497" y="3482621"/>
                  </a:lnTo>
                  <a:lnTo>
                    <a:pt x="6068546" y="3529321"/>
                  </a:lnTo>
                  <a:lnTo>
                    <a:pt x="6060894" y="3575788"/>
                  </a:lnTo>
                  <a:lnTo>
                    <a:pt x="6052544" y="3622016"/>
                  </a:lnTo>
                  <a:lnTo>
                    <a:pt x="6043504" y="3668000"/>
                  </a:lnTo>
                  <a:lnTo>
                    <a:pt x="6033777" y="3713735"/>
                  </a:lnTo>
                  <a:lnTo>
                    <a:pt x="6023371" y="3759214"/>
                  </a:lnTo>
                  <a:lnTo>
                    <a:pt x="6012291" y="3804432"/>
                  </a:lnTo>
                  <a:lnTo>
                    <a:pt x="6000541" y="3849384"/>
                  </a:lnTo>
                  <a:lnTo>
                    <a:pt x="5988129" y="3894063"/>
                  </a:lnTo>
                  <a:lnTo>
                    <a:pt x="5975059" y="3938465"/>
                  </a:lnTo>
                  <a:lnTo>
                    <a:pt x="5961336" y="3982584"/>
                  </a:lnTo>
                  <a:lnTo>
                    <a:pt x="5946968" y="4026414"/>
                  </a:lnTo>
                  <a:lnTo>
                    <a:pt x="5931958" y="4069949"/>
                  </a:lnTo>
                  <a:lnTo>
                    <a:pt x="5916314" y="4113185"/>
                  </a:lnTo>
                  <a:lnTo>
                    <a:pt x="5900039" y="4156115"/>
                  </a:lnTo>
                  <a:lnTo>
                    <a:pt x="5883141" y="4198733"/>
                  </a:lnTo>
                  <a:lnTo>
                    <a:pt x="5865624" y="4241035"/>
                  </a:lnTo>
                  <a:lnTo>
                    <a:pt x="5847494" y="4283015"/>
                  </a:lnTo>
                  <a:lnTo>
                    <a:pt x="5828756" y="4324666"/>
                  </a:lnTo>
                  <a:lnTo>
                    <a:pt x="5809417" y="4365984"/>
                  </a:lnTo>
                  <a:lnTo>
                    <a:pt x="5789482" y="4406963"/>
                  </a:lnTo>
                  <a:lnTo>
                    <a:pt x="5768957" y="4447597"/>
                  </a:lnTo>
                  <a:lnTo>
                    <a:pt x="5747846" y="4487881"/>
                  </a:lnTo>
                  <a:lnTo>
                    <a:pt x="5726156" y="4527809"/>
                  </a:lnTo>
                  <a:lnTo>
                    <a:pt x="5703892" y="4567376"/>
                  </a:lnTo>
                  <a:lnTo>
                    <a:pt x="5681060" y="4606575"/>
                  </a:lnTo>
                  <a:lnTo>
                    <a:pt x="5657665" y="4645402"/>
                  </a:lnTo>
                  <a:lnTo>
                    <a:pt x="5633713" y="4683851"/>
                  </a:lnTo>
                  <a:lnTo>
                    <a:pt x="5609210" y="4721916"/>
                  </a:lnTo>
                  <a:lnTo>
                    <a:pt x="5584161" y="4759591"/>
                  </a:lnTo>
                  <a:lnTo>
                    <a:pt x="5558572" y="4796871"/>
                  </a:lnTo>
                  <a:lnTo>
                    <a:pt x="5532448" y="4833751"/>
                  </a:lnTo>
                  <a:lnTo>
                    <a:pt x="5505794" y="4870225"/>
                  </a:lnTo>
                  <a:lnTo>
                    <a:pt x="5478618" y="4906286"/>
                  </a:lnTo>
                  <a:lnTo>
                    <a:pt x="5450923" y="4941931"/>
                  </a:lnTo>
                  <a:lnTo>
                    <a:pt x="5422716" y="4977152"/>
                  </a:lnTo>
                  <a:lnTo>
                    <a:pt x="5394002" y="5011945"/>
                  </a:lnTo>
                  <a:lnTo>
                    <a:pt x="5364788" y="5046304"/>
                  </a:lnTo>
                  <a:lnTo>
                    <a:pt x="5335077" y="5080223"/>
                  </a:lnTo>
                  <a:lnTo>
                    <a:pt x="5304877" y="5113697"/>
                  </a:lnTo>
                  <a:lnTo>
                    <a:pt x="5274192" y="5146720"/>
                  </a:lnTo>
                  <a:lnTo>
                    <a:pt x="5243028" y="5179287"/>
                  </a:lnTo>
                  <a:lnTo>
                    <a:pt x="5211391" y="5211391"/>
                  </a:lnTo>
                  <a:lnTo>
                    <a:pt x="5179287" y="5243028"/>
                  </a:lnTo>
                  <a:lnTo>
                    <a:pt x="5146720" y="5274192"/>
                  </a:lnTo>
                  <a:lnTo>
                    <a:pt x="5113697" y="5304877"/>
                  </a:lnTo>
                  <a:lnTo>
                    <a:pt x="5080223" y="5335077"/>
                  </a:lnTo>
                  <a:lnTo>
                    <a:pt x="5046304" y="5364788"/>
                  </a:lnTo>
                  <a:lnTo>
                    <a:pt x="5011945" y="5394002"/>
                  </a:lnTo>
                  <a:lnTo>
                    <a:pt x="4977152" y="5422716"/>
                  </a:lnTo>
                  <a:lnTo>
                    <a:pt x="4941931" y="5450923"/>
                  </a:lnTo>
                  <a:lnTo>
                    <a:pt x="4906286" y="5478618"/>
                  </a:lnTo>
                  <a:lnTo>
                    <a:pt x="4870225" y="5505794"/>
                  </a:lnTo>
                  <a:lnTo>
                    <a:pt x="4833751" y="5532448"/>
                  </a:lnTo>
                  <a:lnTo>
                    <a:pt x="4796871" y="5558572"/>
                  </a:lnTo>
                  <a:lnTo>
                    <a:pt x="4759591" y="5584161"/>
                  </a:lnTo>
                  <a:lnTo>
                    <a:pt x="4721916" y="5609210"/>
                  </a:lnTo>
                  <a:lnTo>
                    <a:pt x="4683851" y="5633713"/>
                  </a:lnTo>
                  <a:lnTo>
                    <a:pt x="4645402" y="5657665"/>
                  </a:lnTo>
                  <a:lnTo>
                    <a:pt x="4606575" y="5681060"/>
                  </a:lnTo>
                  <a:lnTo>
                    <a:pt x="4567376" y="5703892"/>
                  </a:lnTo>
                  <a:lnTo>
                    <a:pt x="4527809" y="5726156"/>
                  </a:lnTo>
                  <a:lnTo>
                    <a:pt x="4487881" y="5747846"/>
                  </a:lnTo>
                  <a:lnTo>
                    <a:pt x="4447597" y="5768957"/>
                  </a:lnTo>
                  <a:lnTo>
                    <a:pt x="4406963" y="5789482"/>
                  </a:lnTo>
                  <a:lnTo>
                    <a:pt x="4365984" y="5809417"/>
                  </a:lnTo>
                  <a:lnTo>
                    <a:pt x="4324666" y="5828756"/>
                  </a:lnTo>
                  <a:lnTo>
                    <a:pt x="4283015" y="5847494"/>
                  </a:lnTo>
                  <a:lnTo>
                    <a:pt x="4241035" y="5865624"/>
                  </a:lnTo>
                  <a:lnTo>
                    <a:pt x="4198733" y="5883141"/>
                  </a:lnTo>
                  <a:lnTo>
                    <a:pt x="4156115" y="5900039"/>
                  </a:lnTo>
                  <a:lnTo>
                    <a:pt x="4113185" y="5916314"/>
                  </a:lnTo>
                  <a:lnTo>
                    <a:pt x="4069949" y="5931958"/>
                  </a:lnTo>
                  <a:lnTo>
                    <a:pt x="4026414" y="5946968"/>
                  </a:lnTo>
                  <a:lnTo>
                    <a:pt x="3982584" y="5961336"/>
                  </a:lnTo>
                  <a:lnTo>
                    <a:pt x="3938465" y="5975059"/>
                  </a:lnTo>
                  <a:lnTo>
                    <a:pt x="3894063" y="5988129"/>
                  </a:lnTo>
                  <a:lnTo>
                    <a:pt x="3849384" y="6000541"/>
                  </a:lnTo>
                  <a:lnTo>
                    <a:pt x="3804432" y="6012291"/>
                  </a:lnTo>
                  <a:lnTo>
                    <a:pt x="3759214" y="6023371"/>
                  </a:lnTo>
                  <a:lnTo>
                    <a:pt x="3713735" y="6033777"/>
                  </a:lnTo>
                  <a:lnTo>
                    <a:pt x="3668000" y="6043504"/>
                  </a:lnTo>
                  <a:lnTo>
                    <a:pt x="3622016" y="6052544"/>
                  </a:lnTo>
                  <a:lnTo>
                    <a:pt x="3575788" y="6060894"/>
                  </a:lnTo>
                  <a:lnTo>
                    <a:pt x="3529321" y="6068546"/>
                  </a:lnTo>
                  <a:lnTo>
                    <a:pt x="3482621" y="6075497"/>
                  </a:lnTo>
                  <a:lnTo>
                    <a:pt x="3435694" y="6081739"/>
                  </a:lnTo>
                  <a:lnTo>
                    <a:pt x="3388545" y="6087269"/>
                  </a:lnTo>
                  <a:lnTo>
                    <a:pt x="3341180" y="6092078"/>
                  </a:lnTo>
                  <a:lnTo>
                    <a:pt x="3293604" y="6096164"/>
                  </a:lnTo>
                  <a:lnTo>
                    <a:pt x="3245824" y="6099519"/>
                  </a:lnTo>
                  <a:lnTo>
                    <a:pt x="3197843" y="6102138"/>
                  </a:lnTo>
                  <a:lnTo>
                    <a:pt x="3149669" y="6104016"/>
                  </a:lnTo>
                  <a:lnTo>
                    <a:pt x="3101307" y="6105147"/>
                  </a:lnTo>
                  <a:lnTo>
                    <a:pt x="3052762" y="6105525"/>
                  </a:lnTo>
                  <a:close/>
                </a:path>
              </a:pathLst>
            </a:custGeom>
            <a:solidFill>
              <a:srgbClr val="202E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841280" cy="56483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88813" y="4015723"/>
              <a:ext cx="12268199" cy="10001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64324" y="6263370"/>
              <a:ext cx="9915524" cy="341989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142" y="349324"/>
            <a:ext cx="15379065" cy="716470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8785860">
              <a:lnSpc>
                <a:spcPct val="100000"/>
              </a:lnSpc>
              <a:spcBef>
                <a:spcPts val="100"/>
              </a:spcBef>
            </a:pPr>
            <a:r>
              <a:rPr dirty="0" sz="7200" spc="550"/>
              <a:t>Domain</a:t>
            </a:r>
            <a:r>
              <a:rPr dirty="0" sz="7200" spc="-525"/>
              <a:t> </a:t>
            </a:r>
            <a:r>
              <a:rPr dirty="0" sz="7200" spc="670"/>
              <a:t>Name</a:t>
            </a:r>
            <a:endParaRPr sz="7200"/>
          </a:p>
          <a:p>
            <a:pPr>
              <a:lnSpc>
                <a:spcPct val="100000"/>
              </a:lnSpc>
            </a:pPr>
            <a:endParaRPr sz="7200"/>
          </a:p>
          <a:p>
            <a:pPr>
              <a:lnSpc>
                <a:spcPct val="100000"/>
              </a:lnSpc>
            </a:pPr>
            <a:endParaRPr sz="7200"/>
          </a:p>
          <a:p>
            <a:pPr>
              <a:lnSpc>
                <a:spcPct val="100000"/>
              </a:lnSpc>
            </a:pPr>
            <a:endParaRPr sz="7200"/>
          </a:p>
          <a:p>
            <a:pPr>
              <a:lnSpc>
                <a:spcPct val="100000"/>
              </a:lnSpc>
            </a:pPr>
            <a:endParaRPr sz="7200"/>
          </a:p>
          <a:p>
            <a:pPr marL="12700">
              <a:lnSpc>
                <a:spcPct val="100000"/>
              </a:lnSpc>
              <a:spcBef>
                <a:spcPts val="5490"/>
              </a:spcBef>
            </a:pPr>
            <a:r>
              <a:rPr dirty="0" sz="7200" spc="440">
                <a:solidFill>
                  <a:srgbClr val="FFFFFF"/>
                </a:solidFill>
              </a:rPr>
              <a:t>Deployment</a:t>
            </a:r>
            <a:endParaRPr sz="72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0" y="2881008"/>
              <a:ext cx="18288000" cy="4353560"/>
            </a:xfrm>
            <a:custGeom>
              <a:avLst/>
              <a:gdLst/>
              <a:ahLst/>
              <a:cxnLst/>
              <a:rect l="l" t="t" r="r" b="b"/>
              <a:pathLst>
                <a:path w="18288000" h="4353559">
                  <a:moveTo>
                    <a:pt x="0" y="4353534"/>
                  </a:moveTo>
                  <a:lnTo>
                    <a:pt x="18287939" y="4353534"/>
                  </a:lnTo>
                  <a:lnTo>
                    <a:pt x="18287939" y="0"/>
                  </a:lnTo>
                  <a:lnTo>
                    <a:pt x="0" y="0"/>
                  </a:lnTo>
                  <a:lnTo>
                    <a:pt x="0" y="43535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234542"/>
              <a:ext cx="18288000" cy="342900"/>
            </a:xfrm>
            <a:custGeom>
              <a:avLst/>
              <a:gdLst/>
              <a:ahLst/>
              <a:cxnLst/>
              <a:rect l="l" t="t" r="r" b="b"/>
              <a:pathLst>
                <a:path w="18288000" h="342900">
                  <a:moveTo>
                    <a:pt x="0" y="0"/>
                  </a:moveTo>
                  <a:lnTo>
                    <a:pt x="18287998" y="0"/>
                  </a:lnTo>
                  <a:lnTo>
                    <a:pt x="18287998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DE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941283" y="1678292"/>
              <a:ext cx="2409825" cy="2409825"/>
            </a:xfrm>
            <a:custGeom>
              <a:avLst/>
              <a:gdLst/>
              <a:ahLst/>
              <a:cxnLst/>
              <a:rect l="l" t="t" r="r" b="b"/>
              <a:pathLst>
                <a:path w="2409825" h="2409825">
                  <a:moveTo>
                    <a:pt x="1204912" y="2409824"/>
                  </a:moveTo>
                  <a:lnTo>
                    <a:pt x="1156451" y="2408868"/>
                  </a:lnTo>
                  <a:lnTo>
                    <a:pt x="1108476" y="2406021"/>
                  </a:lnTo>
                  <a:lnTo>
                    <a:pt x="1061022" y="2401322"/>
                  </a:lnTo>
                  <a:lnTo>
                    <a:pt x="1014126" y="2394804"/>
                  </a:lnTo>
                  <a:lnTo>
                    <a:pt x="967824" y="2386506"/>
                  </a:lnTo>
                  <a:lnTo>
                    <a:pt x="922152" y="2376461"/>
                  </a:lnTo>
                  <a:lnTo>
                    <a:pt x="877145" y="2364708"/>
                  </a:lnTo>
                  <a:lnTo>
                    <a:pt x="832840" y="2351280"/>
                  </a:lnTo>
                  <a:lnTo>
                    <a:pt x="789273" y="2336215"/>
                  </a:lnTo>
                  <a:lnTo>
                    <a:pt x="746479" y="2319549"/>
                  </a:lnTo>
                  <a:lnTo>
                    <a:pt x="704495" y="2301317"/>
                  </a:lnTo>
                  <a:lnTo>
                    <a:pt x="663357" y="2281556"/>
                  </a:lnTo>
                  <a:lnTo>
                    <a:pt x="623100" y="2260300"/>
                  </a:lnTo>
                  <a:lnTo>
                    <a:pt x="583761" y="2237588"/>
                  </a:lnTo>
                  <a:lnTo>
                    <a:pt x="545375" y="2213454"/>
                  </a:lnTo>
                  <a:lnTo>
                    <a:pt x="507979" y="2187934"/>
                  </a:lnTo>
                  <a:lnTo>
                    <a:pt x="471609" y="2161065"/>
                  </a:lnTo>
                  <a:lnTo>
                    <a:pt x="436301" y="2132882"/>
                  </a:lnTo>
                  <a:lnTo>
                    <a:pt x="402090" y="2103421"/>
                  </a:lnTo>
                  <a:lnTo>
                    <a:pt x="369012" y="2072719"/>
                  </a:lnTo>
                  <a:lnTo>
                    <a:pt x="337105" y="2040811"/>
                  </a:lnTo>
                  <a:lnTo>
                    <a:pt x="306403" y="2007734"/>
                  </a:lnTo>
                  <a:lnTo>
                    <a:pt x="276942" y="1973523"/>
                  </a:lnTo>
                  <a:lnTo>
                    <a:pt x="248759" y="1938215"/>
                  </a:lnTo>
                  <a:lnTo>
                    <a:pt x="221890" y="1901844"/>
                  </a:lnTo>
                  <a:lnTo>
                    <a:pt x="196370" y="1864449"/>
                  </a:lnTo>
                  <a:lnTo>
                    <a:pt x="172236" y="1826063"/>
                  </a:lnTo>
                  <a:lnTo>
                    <a:pt x="149523" y="1786724"/>
                  </a:lnTo>
                  <a:lnTo>
                    <a:pt x="128268" y="1746467"/>
                  </a:lnTo>
                  <a:lnTo>
                    <a:pt x="108507" y="1705329"/>
                  </a:lnTo>
                  <a:lnTo>
                    <a:pt x="90275" y="1663345"/>
                  </a:lnTo>
                  <a:lnTo>
                    <a:pt x="73608" y="1620551"/>
                  </a:lnTo>
                  <a:lnTo>
                    <a:pt x="58544" y="1576984"/>
                  </a:lnTo>
                  <a:lnTo>
                    <a:pt x="45116" y="1532679"/>
                  </a:lnTo>
                  <a:lnTo>
                    <a:pt x="33362" y="1487672"/>
                  </a:lnTo>
                  <a:lnTo>
                    <a:pt x="23318" y="1442000"/>
                  </a:lnTo>
                  <a:lnTo>
                    <a:pt x="15019" y="1395697"/>
                  </a:lnTo>
                  <a:lnTo>
                    <a:pt x="8502" y="1348802"/>
                  </a:lnTo>
                  <a:lnTo>
                    <a:pt x="3802" y="1301348"/>
                  </a:lnTo>
                  <a:lnTo>
                    <a:pt x="956" y="1253373"/>
                  </a:lnTo>
                  <a:lnTo>
                    <a:pt x="0" y="1204912"/>
                  </a:lnTo>
                  <a:lnTo>
                    <a:pt x="956" y="1156451"/>
                  </a:lnTo>
                  <a:lnTo>
                    <a:pt x="3802" y="1108476"/>
                  </a:lnTo>
                  <a:lnTo>
                    <a:pt x="8502" y="1061022"/>
                  </a:lnTo>
                  <a:lnTo>
                    <a:pt x="15019" y="1014126"/>
                  </a:lnTo>
                  <a:lnTo>
                    <a:pt x="23318" y="967824"/>
                  </a:lnTo>
                  <a:lnTo>
                    <a:pt x="33362" y="922152"/>
                  </a:lnTo>
                  <a:lnTo>
                    <a:pt x="45116" y="877145"/>
                  </a:lnTo>
                  <a:lnTo>
                    <a:pt x="58544" y="832840"/>
                  </a:lnTo>
                  <a:lnTo>
                    <a:pt x="73608" y="789273"/>
                  </a:lnTo>
                  <a:lnTo>
                    <a:pt x="90275" y="746479"/>
                  </a:lnTo>
                  <a:lnTo>
                    <a:pt x="108507" y="704495"/>
                  </a:lnTo>
                  <a:lnTo>
                    <a:pt x="128268" y="663357"/>
                  </a:lnTo>
                  <a:lnTo>
                    <a:pt x="149523" y="623100"/>
                  </a:lnTo>
                  <a:lnTo>
                    <a:pt x="172236" y="583761"/>
                  </a:lnTo>
                  <a:lnTo>
                    <a:pt x="196370" y="545375"/>
                  </a:lnTo>
                  <a:lnTo>
                    <a:pt x="221890" y="507979"/>
                  </a:lnTo>
                  <a:lnTo>
                    <a:pt x="248759" y="471609"/>
                  </a:lnTo>
                  <a:lnTo>
                    <a:pt x="276942" y="436301"/>
                  </a:lnTo>
                  <a:lnTo>
                    <a:pt x="306403" y="402090"/>
                  </a:lnTo>
                  <a:lnTo>
                    <a:pt x="337105" y="369012"/>
                  </a:lnTo>
                  <a:lnTo>
                    <a:pt x="369012" y="337105"/>
                  </a:lnTo>
                  <a:lnTo>
                    <a:pt x="402090" y="306403"/>
                  </a:lnTo>
                  <a:lnTo>
                    <a:pt x="436301" y="276942"/>
                  </a:lnTo>
                  <a:lnTo>
                    <a:pt x="471609" y="248759"/>
                  </a:lnTo>
                  <a:lnTo>
                    <a:pt x="507979" y="221890"/>
                  </a:lnTo>
                  <a:lnTo>
                    <a:pt x="545375" y="196370"/>
                  </a:lnTo>
                  <a:lnTo>
                    <a:pt x="583761" y="172236"/>
                  </a:lnTo>
                  <a:lnTo>
                    <a:pt x="623100" y="149523"/>
                  </a:lnTo>
                  <a:lnTo>
                    <a:pt x="663357" y="128268"/>
                  </a:lnTo>
                  <a:lnTo>
                    <a:pt x="704495" y="108507"/>
                  </a:lnTo>
                  <a:lnTo>
                    <a:pt x="746479" y="90275"/>
                  </a:lnTo>
                  <a:lnTo>
                    <a:pt x="789273" y="73608"/>
                  </a:lnTo>
                  <a:lnTo>
                    <a:pt x="832840" y="58544"/>
                  </a:lnTo>
                  <a:lnTo>
                    <a:pt x="877145" y="45116"/>
                  </a:lnTo>
                  <a:lnTo>
                    <a:pt x="922152" y="33362"/>
                  </a:lnTo>
                  <a:lnTo>
                    <a:pt x="967824" y="23318"/>
                  </a:lnTo>
                  <a:lnTo>
                    <a:pt x="1014126" y="15019"/>
                  </a:lnTo>
                  <a:lnTo>
                    <a:pt x="1061022" y="8502"/>
                  </a:lnTo>
                  <a:lnTo>
                    <a:pt x="1108476" y="3802"/>
                  </a:lnTo>
                  <a:lnTo>
                    <a:pt x="1156451" y="956"/>
                  </a:lnTo>
                  <a:lnTo>
                    <a:pt x="1204912" y="0"/>
                  </a:lnTo>
                  <a:lnTo>
                    <a:pt x="1253373" y="956"/>
                  </a:lnTo>
                  <a:lnTo>
                    <a:pt x="1301348" y="3802"/>
                  </a:lnTo>
                  <a:lnTo>
                    <a:pt x="1348802" y="8502"/>
                  </a:lnTo>
                  <a:lnTo>
                    <a:pt x="1395697" y="15019"/>
                  </a:lnTo>
                  <a:lnTo>
                    <a:pt x="1442000" y="23318"/>
                  </a:lnTo>
                  <a:lnTo>
                    <a:pt x="1487672" y="33362"/>
                  </a:lnTo>
                  <a:lnTo>
                    <a:pt x="1532679" y="45116"/>
                  </a:lnTo>
                  <a:lnTo>
                    <a:pt x="1576984" y="58544"/>
                  </a:lnTo>
                  <a:lnTo>
                    <a:pt x="1620551" y="73608"/>
                  </a:lnTo>
                  <a:lnTo>
                    <a:pt x="1663345" y="90275"/>
                  </a:lnTo>
                  <a:lnTo>
                    <a:pt x="1705329" y="108507"/>
                  </a:lnTo>
                  <a:lnTo>
                    <a:pt x="1746467" y="128268"/>
                  </a:lnTo>
                  <a:lnTo>
                    <a:pt x="1786724" y="149523"/>
                  </a:lnTo>
                  <a:lnTo>
                    <a:pt x="1826063" y="172236"/>
                  </a:lnTo>
                  <a:lnTo>
                    <a:pt x="1864449" y="196370"/>
                  </a:lnTo>
                  <a:lnTo>
                    <a:pt x="1901844" y="221890"/>
                  </a:lnTo>
                  <a:lnTo>
                    <a:pt x="1938215" y="248759"/>
                  </a:lnTo>
                  <a:lnTo>
                    <a:pt x="1973523" y="276942"/>
                  </a:lnTo>
                  <a:lnTo>
                    <a:pt x="2007734" y="306403"/>
                  </a:lnTo>
                  <a:lnTo>
                    <a:pt x="2040811" y="337105"/>
                  </a:lnTo>
                  <a:lnTo>
                    <a:pt x="2072719" y="369012"/>
                  </a:lnTo>
                  <a:lnTo>
                    <a:pt x="2103421" y="402090"/>
                  </a:lnTo>
                  <a:lnTo>
                    <a:pt x="2132882" y="436301"/>
                  </a:lnTo>
                  <a:lnTo>
                    <a:pt x="2161065" y="471609"/>
                  </a:lnTo>
                  <a:lnTo>
                    <a:pt x="2187934" y="507979"/>
                  </a:lnTo>
                  <a:lnTo>
                    <a:pt x="2213454" y="545375"/>
                  </a:lnTo>
                  <a:lnTo>
                    <a:pt x="2237588" y="583761"/>
                  </a:lnTo>
                  <a:lnTo>
                    <a:pt x="2260300" y="623100"/>
                  </a:lnTo>
                  <a:lnTo>
                    <a:pt x="2281556" y="663357"/>
                  </a:lnTo>
                  <a:lnTo>
                    <a:pt x="2301317" y="704495"/>
                  </a:lnTo>
                  <a:lnTo>
                    <a:pt x="2319549" y="746479"/>
                  </a:lnTo>
                  <a:lnTo>
                    <a:pt x="2336215" y="789273"/>
                  </a:lnTo>
                  <a:lnTo>
                    <a:pt x="2351280" y="832840"/>
                  </a:lnTo>
                  <a:lnTo>
                    <a:pt x="2364708" y="877145"/>
                  </a:lnTo>
                  <a:lnTo>
                    <a:pt x="2376461" y="922152"/>
                  </a:lnTo>
                  <a:lnTo>
                    <a:pt x="2386506" y="967824"/>
                  </a:lnTo>
                  <a:lnTo>
                    <a:pt x="2394804" y="1014126"/>
                  </a:lnTo>
                  <a:lnTo>
                    <a:pt x="2401322" y="1061022"/>
                  </a:lnTo>
                  <a:lnTo>
                    <a:pt x="2406021" y="1108476"/>
                  </a:lnTo>
                  <a:lnTo>
                    <a:pt x="2408868" y="1156451"/>
                  </a:lnTo>
                  <a:lnTo>
                    <a:pt x="2409824" y="1204912"/>
                  </a:lnTo>
                  <a:lnTo>
                    <a:pt x="2408868" y="1253373"/>
                  </a:lnTo>
                  <a:lnTo>
                    <a:pt x="2406021" y="1301348"/>
                  </a:lnTo>
                  <a:lnTo>
                    <a:pt x="2401322" y="1348802"/>
                  </a:lnTo>
                  <a:lnTo>
                    <a:pt x="2394804" y="1395697"/>
                  </a:lnTo>
                  <a:lnTo>
                    <a:pt x="2386506" y="1442000"/>
                  </a:lnTo>
                  <a:lnTo>
                    <a:pt x="2376461" y="1487672"/>
                  </a:lnTo>
                  <a:lnTo>
                    <a:pt x="2364708" y="1532679"/>
                  </a:lnTo>
                  <a:lnTo>
                    <a:pt x="2351280" y="1576984"/>
                  </a:lnTo>
                  <a:lnTo>
                    <a:pt x="2336215" y="1620551"/>
                  </a:lnTo>
                  <a:lnTo>
                    <a:pt x="2319549" y="1663345"/>
                  </a:lnTo>
                  <a:lnTo>
                    <a:pt x="2301317" y="1705329"/>
                  </a:lnTo>
                  <a:lnTo>
                    <a:pt x="2281556" y="1746467"/>
                  </a:lnTo>
                  <a:lnTo>
                    <a:pt x="2260300" y="1786724"/>
                  </a:lnTo>
                  <a:lnTo>
                    <a:pt x="2237588" y="1826063"/>
                  </a:lnTo>
                  <a:lnTo>
                    <a:pt x="2213454" y="1864449"/>
                  </a:lnTo>
                  <a:lnTo>
                    <a:pt x="2187934" y="1901844"/>
                  </a:lnTo>
                  <a:lnTo>
                    <a:pt x="2161065" y="1938215"/>
                  </a:lnTo>
                  <a:lnTo>
                    <a:pt x="2132882" y="1973523"/>
                  </a:lnTo>
                  <a:lnTo>
                    <a:pt x="2103421" y="2007734"/>
                  </a:lnTo>
                  <a:lnTo>
                    <a:pt x="2072719" y="2040811"/>
                  </a:lnTo>
                  <a:lnTo>
                    <a:pt x="2040811" y="2072719"/>
                  </a:lnTo>
                  <a:lnTo>
                    <a:pt x="2007734" y="2103421"/>
                  </a:lnTo>
                  <a:lnTo>
                    <a:pt x="1973523" y="2132882"/>
                  </a:lnTo>
                  <a:lnTo>
                    <a:pt x="1938215" y="2161065"/>
                  </a:lnTo>
                  <a:lnTo>
                    <a:pt x="1901844" y="2187934"/>
                  </a:lnTo>
                  <a:lnTo>
                    <a:pt x="1864449" y="2213454"/>
                  </a:lnTo>
                  <a:lnTo>
                    <a:pt x="1826063" y="2237588"/>
                  </a:lnTo>
                  <a:lnTo>
                    <a:pt x="1786724" y="2260300"/>
                  </a:lnTo>
                  <a:lnTo>
                    <a:pt x="1746467" y="2281556"/>
                  </a:lnTo>
                  <a:lnTo>
                    <a:pt x="1705329" y="2301317"/>
                  </a:lnTo>
                  <a:lnTo>
                    <a:pt x="1663345" y="2319549"/>
                  </a:lnTo>
                  <a:lnTo>
                    <a:pt x="1620551" y="2336215"/>
                  </a:lnTo>
                  <a:lnTo>
                    <a:pt x="1576984" y="2351280"/>
                  </a:lnTo>
                  <a:lnTo>
                    <a:pt x="1532679" y="2364708"/>
                  </a:lnTo>
                  <a:lnTo>
                    <a:pt x="1487672" y="2376461"/>
                  </a:lnTo>
                  <a:lnTo>
                    <a:pt x="1442000" y="2386506"/>
                  </a:lnTo>
                  <a:lnTo>
                    <a:pt x="1395697" y="2394804"/>
                  </a:lnTo>
                  <a:lnTo>
                    <a:pt x="1348802" y="2401322"/>
                  </a:lnTo>
                  <a:lnTo>
                    <a:pt x="1301348" y="2406021"/>
                  </a:lnTo>
                  <a:lnTo>
                    <a:pt x="1253373" y="2408868"/>
                  </a:lnTo>
                  <a:lnTo>
                    <a:pt x="1204912" y="2409824"/>
                  </a:lnTo>
                  <a:close/>
                </a:path>
              </a:pathLst>
            </a:custGeom>
            <a:solidFill>
              <a:srgbClr val="4FDE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348688" y="2087904"/>
              <a:ext cx="1579245" cy="1590675"/>
            </a:xfrm>
            <a:custGeom>
              <a:avLst/>
              <a:gdLst/>
              <a:ahLst/>
              <a:cxnLst/>
              <a:rect l="l" t="t" r="r" b="b"/>
              <a:pathLst>
                <a:path w="1579245" h="1590675">
                  <a:moveTo>
                    <a:pt x="1361313" y="795096"/>
                  </a:moveTo>
                  <a:lnTo>
                    <a:pt x="1355585" y="745350"/>
                  </a:lnTo>
                  <a:lnTo>
                    <a:pt x="1339265" y="699668"/>
                  </a:lnTo>
                  <a:lnTo>
                    <a:pt x="1313662" y="659333"/>
                  </a:lnTo>
                  <a:lnTo>
                    <a:pt x="1280096" y="625678"/>
                  </a:lnTo>
                  <a:lnTo>
                    <a:pt x="1251788" y="607631"/>
                  </a:lnTo>
                  <a:lnTo>
                    <a:pt x="1251788" y="795096"/>
                  </a:lnTo>
                  <a:lnTo>
                    <a:pt x="1243355" y="836853"/>
                  </a:lnTo>
                  <a:lnTo>
                    <a:pt x="1220381" y="870991"/>
                  </a:lnTo>
                  <a:lnTo>
                    <a:pt x="1186332" y="894016"/>
                  </a:lnTo>
                  <a:lnTo>
                    <a:pt x="1144676" y="902474"/>
                  </a:lnTo>
                  <a:lnTo>
                    <a:pt x="948182" y="902474"/>
                  </a:lnTo>
                  <a:lnTo>
                    <a:pt x="926871" y="906792"/>
                  </a:lnTo>
                  <a:lnTo>
                    <a:pt x="909459" y="918552"/>
                  </a:lnTo>
                  <a:lnTo>
                    <a:pt x="897724" y="936002"/>
                  </a:lnTo>
                  <a:lnTo>
                    <a:pt x="893419" y="957376"/>
                  </a:lnTo>
                  <a:lnTo>
                    <a:pt x="893419" y="1154366"/>
                  </a:lnTo>
                  <a:lnTo>
                    <a:pt x="884986" y="1196124"/>
                  </a:lnTo>
                  <a:lnTo>
                    <a:pt x="862012" y="1230261"/>
                  </a:lnTo>
                  <a:lnTo>
                    <a:pt x="827963" y="1253299"/>
                  </a:lnTo>
                  <a:lnTo>
                    <a:pt x="786307" y="1261757"/>
                  </a:lnTo>
                  <a:lnTo>
                    <a:pt x="744651" y="1253299"/>
                  </a:lnTo>
                  <a:lnTo>
                    <a:pt x="710603" y="1230261"/>
                  </a:lnTo>
                  <a:lnTo>
                    <a:pt x="687628" y="1196124"/>
                  </a:lnTo>
                  <a:lnTo>
                    <a:pt x="679196" y="1154366"/>
                  </a:lnTo>
                  <a:lnTo>
                    <a:pt x="679196" y="957376"/>
                  </a:lnTo>
                  <a:lnTo>
                    <a:pt x="674890" y="936002"/>
                  </a:lnTo>
                  <a:lnTo>
                    <a:pt x="663155" y="918552"/>
                  </a:lnTo>
                  <a:lnTo>
                    <a:pt x="645756" y="906792"/>
                  </a:lnTo>
                  <a:lnTo>
                    <a:pt x="624433" y="902474"/>
                  </a:lnTo>
                  <a:lnTo>
                    <a:pt x="427939" y="902474"/>
                  </a:lnTo>
                  <a:lnTo>
                    <a:pt x="386283" y="894016"/>
                  </a:lnTo>
                  <a:lnTo>
                    <a:pt x="352234" y="870991"/>
                  </a:lnTo>
                  <a:lnTo>
                    <a:pt x="329260" y="836853"/>
                  </a:lnTo>
                  <a:lnTo>
                    <a:pt x="320827" y="795096"/>
                  </a:lnTo>
                  <a:lnTo>
                    <a:pt x="329260" y="753338"/>
                  </a:lnTo>
                  <a:lnTo>
                    <a:pt x="352234" y="719201"/>
                  </a:lnTo>
                  <a:lnTo>
                    <a:pt x="386283" y="696175"/>
                  </a:lnTo>
                  <a:lnTo>
                    <a:pt x="427939" y="687730"/>
                  </a:lnTo>
                  <a:lnTo>
                    <a:pt x="624433" y="687730"/>
                  </a:lnTo>
                  <a:lnTo>
                    <a:pt x="645756" y="683412"/>
                  </a:lnTo>
                  <a:lnTo>
                    <a:pt x="663155" y="671639"/>
                  </a:lnTo>
                  <a:lnTo>
                    <a:pt x="674890" y="654177"/>
                  </a:lnTo>
                  <a:lnTo>
                    <a:pt x="679196" y="632802"/>
                  </a:lnTo>
                  <a:lnTo>
                    <a:pt x="679196" y="435813"/>
                  </a:lnTo>
                  <a:lnTo>
                    <a:pt x="687628" y="394055"/>
                  </a:lnTo>
                  <a:lnTo>
                    <a:pt x="710603" y="359918"/>
                  </a:lnTo>
                  <a:lnTo>
                    <a:pt x="744651" y="336880"/>
                  </a:lnTo>
                  <a:lnTo>
                    <a:pt x="786307" y="328434"/>
                  </a:lnTo>
                  <a:lnTo>
                    <a:pt x="827963" y="336880"/>
                  </a:lnTo>
                  <a:lnTo>
                    <a:pt x="862012" y="359918"/>
                  </a:lnTo>
                  <a:lnTo>
                    <a:pt x="884986" y="394055"/>
                  </a:lnTo>
                  <a:lnTo>
                    <a:pt x="893419" y="435813"/>
                  </a:lnTo>
                  <a:lnTo>
                    <a:pt x="893419" y="632802"/>
                  </a:lnTo>
                  <a:lnTo>
                    <a:pt x="897724" y="654177"/>
                  </a:lnTo>
                  <a:lnTo>
                    <a:pt x="909459" y="671639"/>
                  </a:lnTo>
                  <a:lnTo>
                    <a:pt x="926871" y="683412"/>
                  </a:lnTo>
                  <a:lnTo>
                    <a:pt x="948182" y="687730"/>
                  </a:lnTo>
                  <a:lnTo>
                    <a:pt x="1144676" y="687730"/>
                  </a:lnTo>
                  <a:lnTo>
                    <a:pt x="1186332" y="696175"/>
                  </a:lnTo>
                  <a:lnTo>
                    <a:pt x="1220381" y="719201"/>
                  </a:lnTo>
                  <a:lnTo>
                    <a:pt x="1243355" y="753338"/>
                  </a:lnTo>
                  <a:lnTo>
                    <a:pt x="1251788" y="795096"/>
                  </a:lnTo>
                  <a:lnTo>
                    <a:pt x="1251788" y="607631"/>
                  </a:lnTo>
                  <a:lnTo>
                    <a:pt x="1239862" y="600024"/>
                  </a:lnTo>
                  <a:lnTo>
                    <a:pt x="1194295" y="583653"/>
                  </a:lnTo>
                  <a:lnTo>
                    <a:pt x="1144676" y="577913"/>
                  </a:lnTo>
                  <a:lnTo>
                    <a:pt x="1002944" y="577913"/>
                  </a:lnTo>
                  <a:lnTo>
                    <a:pt x="1002944" y="435813"/>
                  </a:lnTo>
                  <a:lnTo>
                    <a:pt x="997216" y="386067"/>
                  </a:lnTo>
                  <a:lnTo>
                    <a:pt x="980884" y="340385"/>
                  </a:lnTo>
                  <a:lnTo>
                    <a:pt x="955294" y="300050"/>
                  </a:lnTo>
                  <a:lnTo>
                    <a:pt x="921715" y="266395"/>
                  </a:lnTo>
                  <a:lnTo>
                    <a:pt x="881494" y="240741"/>
                  </a:lnTo>
                  <a:lnTo>
                    <a:pt x="835914" y="224370"/>
                  </a:lnTo>
                  <a:lnTo>
                    <a:pt x="786307" y="218630"/>
                  </a:lnTo>
                  <a:lnTo>
                    <a:pt x="736701" y="224370"/>
                  </a:lnTo>
                  <a:lnTo>
                    <a:pt x="691121" y="240741"/>
                  </a:lnTo>
                  <a:lnTo>
                    <a:pt x="650900" y="266395"/>
                  </a:lnTo>
                  <a:lnTo>
                    <a:pt x="617334" y="300050"/>
                  </a:lnTo>
                  <a:lnTo>
                    <a:pt x="591731" y="340385"/>
                  </a:lnTo>
                  <a:lnTo>
                    <a:pt x="575411" y="386067"/>
                  </a:lnTo>
                  <a:lnTo>
                    <a:pt x="569671" y="435813"/>
                  </a:lnTo>
                  <a:lnTo>
                    <a:pt x="569671" y="577913"/>
                  </a:lnTo>
                  <a:lnTo>
                    <a:pt x="427939" y="577913"/>
                  </a:lnTo>
                  <a:lnTo>
                    <a:pt x="378320" y="583653"/>
                  </a:lnTo>
                  <a:lnTo>
                    <a:pt x="332740" y="600024"/>
                  </a:lnTo>
                  <a:lnTo>
                    <a:pt x="292519" y="625678"/>
                  </a:lnTo>
                  <a:lnTo>
                    <a:pt x="258953" y="659333"/>
                  </a:lnTo>
                  <a:lnTo>
                    <a:pt x="233349" y="699668"/>
                  </a:lnTo>
                  <a:lnTo>
                    <a:pt x="217030" y="745350"/>
                  </a:lnTo>
                  <a:lnTo>
                    <a:pt x="211302" y="795096"/>
                  </a:lnTo>
                  <a:lnTo>
                    <a:pt x="217030" y="844829"/>
                  </a:lnTo>
                  <a:lnTo>
                    <a:pt x="233349" y="890524"/>
                  </a:lnTo>
                  <a:lnTo>
                    <a:pt x="258953" y="930846"/>
                  </a:lnTo>
                  <a:lnTo>
                    <a:pt x="292519" y="964501"/>
                  </a:lnTo>
                  <a:lnTo>
                    <a:pt x="332740" y="990168"/>
                  </a:lnTo>
                  <a:lnTo>
                    <a:pt x="378320" y="1006525"/>
                  </a:lnTo>
                  <a:lnTo>
                    <a:pt x="427939" y="1012278"/>
                  </a:lnTo>
                  <a:lnTo>
                    <a:pt x="569671" y="1012278"/>
                  </a:lnTo>
                  <a:lnTo>
                    <a:pt x="569671" y="1154366"/>
                  </a:lnTo>
                  <a:lnTo>
                    <a:pt x="575411" y="1204112"/>
                  </a:lnTo>
                  <a:lnTo>
                    <a:pt x="591731" y="1249807"/>
                  </a:lnTo>
                  <a:lnTo>
                    <a:pt x="617334" y="1290129"/>
                  </a:lnTo>
                  <a:lnTo>
                    <a:pt x="650900" y="1323784"/>
                  </a:lnTo>
                  <a:lnTo>
                    <a:pt x="691121" y="1349451"/>
                  </a:lnTo>
                  <a:lnTo>
                    <a:pt x="736701" y="1365808"/>
                  </a:lnTo>
                  <a:lnTo>
                    <a:pt x="786307" y="1371549"/>
                  </a:lnTo>
                  <a:lnTo>
                    <a:pt x="835914" y="1365808"/>
                  </a:lnTo>
                  <a:lnTo>
                    <a:pt x="881494" y="1349451"/>
                  </a:lnTo>
                  <a:lnTo>
                    <a:pt x="921715" y="1323784"/>
                  </a:lnTo>
                  <a:lnTo>
                    <a:pt x="955294" y="1290129"/>
                  </a:lnTo>
                  <a:lnTo>
                    <a:pt x="980884" y="1249807"/>
                  </a:lnTo>
                  <a:lnTo>
                    <a:pt x="997216" y="1204112"/>
                  </a:lnTo>
                  <a:lnTo>
                    <a:pt x="1002944" y="1154366"/>
                  </a:lnTo>
                  <a:lnTo>
                    <a:pt x="1002944" y="1012278"/>
                  </a:lnTo>
                  <a:lnTo>
                    <a:pt x="1144676" y="1012278"/>
                  </a:lnTo>
                  <a:lnTo>
                    <a:pt x="1194295" y="1006525"/>
                  </a:lnTo>
                  <a:lnTo>
                    <a:pt x="1239862" y="990168"/>
                  </a:lnTo>
                  <a:lnTo>
                    <a:pt x="1280096" y="964501"/>
                  </a:lnTo>
                  <a:lnTo>
                    <a:pt x="1313662" y="930846"/>
                  </a:lnTo>
                  <a:lnTo>
                    <a:pt x="1339265" y="890524"/>
                  </a:lnTo>
                  <a:lnTo>
                    <a:pt x="1355585" y="844829"/>
                  </a:lnTo>
                  <a:lnTo>
                    <a:pt x="1361313" y="795096"/>
                  </a:lnTo>
                  <a:close/>
                </a:path>
                <a:path w="1579245" h="1590675">
                  <a:moveTo>
                    <a:pt x="1579219" y="1015936"/>
                  </a:moveTo>
                  <a:lnTo>
                    <a:pt x="1567141" y="980973"/>
                  </a:lnTo>
                  <a:lnTo>
                    <a:pt x="1542859" y="953109"/>
                  </a:lnTo>
                  <a:lnTo>
                    <a:pt x="1508594" y="936129"/>
                  </a:lnTo>
                  <a:lnTo>
                    <a:pt x="1470431" y="933805"/>
                  </a:lnTo>
                  <a:lnTo>
                    <a:pt x="1435569" y="945921"/>
                  </a:lnTo>
                  <a:lnTo>
                    <a:pt x="1407756" y="970254"/>
                  </a:lnTo>
                  <a:lnTo>
                    <a:pt x="1390815" y="1004608"/>
                  </a:lnTo>
                  <a:lnTo>
                    <a:pt x="1387830" y="1022388"/>
                  </a:lnTo>
                  <a:lnTo>
                    <a:pt x="1388186" y="1039914"/>
                  </a:lnTo>
                  <a:lnTo>
                    <a:pt x="1391615" y="1056792"/>
                  </a:lnTo>
                  <a:lnTo>
                    <a:pt x="1397914" y="1072680"/>
                  </a:lnTo>
                  <a:lnTo>
                    <a:pt x="1376349" y="1115847"/>
                  </a:lnTo>
                  <a:lnTo>
                    <a:pt x="1351927" y="1156995"/>
                  </a:lnTo>
                  <a:lnTo>
                    <a:pt x="1324825" y="1196009"/>
                  </a:lnTo>
                  <a:lnTo>
                    <a:pt x="1295158" y="1232801"/>
                  </a:lnTo>
                  <a:lnTo>
                    <a:pt x="1263091" y="1267256"/>
                  </a:lnTo>
                  <a:lnTo>
                    <a:pt x="1228763" y="1299260"/>
                  </a:lnTo>
                  <a:lnTo>
                    <a:pt x="1192326" y="1328724"/>
                  </a:lnTo>
                  <a:lnTo>
                    <a:pt x="1153909" y="1355534"/>
                  </a:lnTo>
                  <a:lnTo>
                    <a:pt x="1113675" y="1379575"/>
                  </a:lnTo>
                  <a:lnTo>
                    <a:pt x="1071753" y="1400771"/>
                  </a:lnTo>
                  <a:lnTo>
                    <a:pt x="1028293" y="1418983"/>
                  </a:lnTo>
                  <a:lnTo>
                    <a:pt x="983449" y="1434122"/>
                  </a:lnTo>
                  <a:lnTo>
                    <a:pt x="937361" y="1446085"/>
                  </a:lnTo>
                  <a:lnTo>
                    <a:pt x="890181" y="1454746"/>
                  </a:lnTo>
                  <a:lnTo>
                    <a:pt x="842035" y="1460030"/>
                  </a:lnTo>
                  <a:lnTo>
                    <a:pt x="793089" y="1461820"/>
                  </a:lnTo>
                  <a:lnTo>
                    <a:pt x="745667" y="1460144"/>
                  </a:lnTo>
                  <a:lnTo>
                    <a:pt x="699135" y="1455178"/>
                  </a:lnTo>
                  <a:lnTo>
                    <a:pt x="653592" y="1447063"/>
                  </a:lnTo>
                  <a:lnTo>
                    <a:pt x="609180" y="1435887"/>
                  </a:lnTo>
                  <a:lnTo>
                    <a:pt x="565988" y="1421777"/>
                  </a:lnTo>
                  <a:lnTo>
                    <a:pt x="524141" y="1404848"/>
                  </a:lnTo>
                  <a:lnTo>
                    <a:pt x="483755" y="1385201"/>
                  </a:lnTo>
                  <a:lnTo>
                    <a:pt x="444931" y="1362964"/>
                  </a:lnTo>
                  <a:lnTo>
                    <a:pt x="407797" y="1338249"/>
                  </a:lnTo>
                  <a:lnTo>
                    <a:pt x="372452" y="1311148"/>
                  </a:lnTo>
                  <a:lnTo>
                    <a:pt x="339026" y="1281811"/>
                  </a:lnTo>
                  <a:lnTo>
                    <a:pt x="307606" y="1250315"/>
                  </a:lnTo>
                  <a:lnTo>
                    <a:pt x="278333" y="1216799"/>
                  </a:lnTo>
                  <a:lnTo>
                    <a:pt x="251320" y="1181366"/>
                  </a:lnTo>
                  <a:lnTo>
                    <a:pt x="226656" y="1144130"/>
                  </a:lnTo>
                  <a:lnTo>
                    <a:pt x="204470" y="1105217"/>
                  </a:lnTo>
                  <a:lnTo>
                    <a:pt x="184873" y="1064717"/>
                  </a:lnTo>
                  <a:lnTo>
                    <a:pt x="167982" y="1022769"/>
                  </a:lnTo>
                  <a:lnTo>
                    <a:pt x="153911" y="979474"/>
                  </a:lnTo>
                  <a:lnTo>
                    <a:pt x="142760" y="934935"/>
                  </a:lnTo>
                  <a:lnTo>
                    <a:pt x="134658" y="889292"/>
                  </a:lnTo>
                  <a:lnTo>
                    <a:pt x="129717" y="842632"/>
                  </a:lnTo>
                  <a:lnTo>
                    <a:pt x="128054" y="795096"/>
                  </a:lnTo>
                  <a:lnTo>
                    <a:pt x="129717" y="747547"/>
                  </a:lnTo>
                  <a:lnTo>
                    <a:pt x="134658" y="700887"/>
                  </a:lnTo>
                  <a:lnTo>
                    <a:pt x="142760" y="655243"/>
                  </a:lnTo>
                  <a:lnTo>
                    <a:pt x="153911" y="610704"/>
                  </a:lnTo>
                  <a:lnTo>
                    <a:pt x="167982" y="567410"/>
                  </a:lnTo>
                  <a:lnTo>
                    <a:pt x="184873" y="525462"/>
                  </a:lnTo>
                  <a:lnTo>
                    <a:pt x="204470" y="484962"/>
                  </a:lnTo>
                  <a:lnTo>
                    <a:pt x="226656" y="446049"/>
                  </a:lnTo>
                  <a:lnTo>
                    <a:pt x="251320" y="408813"/>
                  </a:lnTo>
                  <a:lnTo>
                    <a:pt x="278333" y="373380"/>
                  </a:lnTo>
                  <a:lnTo>
                    <a:pt x="307606" y="339864"/>
                  </a:lnTo>
                  <a:lnTo>
                    <a:pt x="339026" y="308381"/>
                  </a:lnTo>
                  <a:lnTo>
                    <a:pt x="372452" y="279031"/>
                  </a:lnTo>
                  <a:lnTo>
                    <a:pt x="407797" y="251942"/>
                  </a:lnTo>
                  <a:lnTo>
                    <a:pt x="444931" y="227215"/>
                  </a:lnTo>
                  <a:lnTo>
                    <a:pt x="483755" y="204978"/>
                  </a:lnTo>
                  <a:lnTo>
                    <a:pt x="524141" y="185331"/>
                  </a:lnTo>
                  <a:lnTo>
                    <a:pt x="565988" y="168402"/>
                  </a:lnTo>
                  <a:lnTo>
                    <a:pt x="609180" y="154292"/>
                  </a:lnTo>
                  <a:lnTo>
                    <a:pt x="653592" y="143116"/>
                  </a:lnTo>
                  <a:lnTo>
                    <a:pt x="699135" y="135001"/>
                  </a:lnTo>
                  <a:lnTo>
                    <a:pt x="745667" y="130048"/>
                  </a:lnTo>
                  <a:lnTo>
                    <a:pt x="793089" y="128371"/>
                  </a:lnTo>
                  <a:lnTo>
                    <a:pt x="845312" y="130441"/>
                  </a:lnTo>
                  <a:lnTo>
                    <a:pt x="896912" y="136588"/>
                  </a:lnTo>
                  <a:lnTo>
                    <a:pt x="947648" y="146710"/>
                  </a:lnTo>
                  <a:lnTo>
                    <a:pt x="997318" y="160705"/>
                  </a:lnTo>
                  <a:lnTo>
                    <a:pt x="1045679" y="178473"/>
                  </a:lnTo>
                  <a:lnTo>
                    <a:pt x="1092517" y="199923"/>
                  </a:lnTo>
                  <a:lnTo>
                    <a:pt x="1137602" y="224955"/>
                  </a:lnTo>
                  <a:lnTo>
                    <a:pt x="1180719" y="253453"/>
                  </a:lnTo>
                  <a:lnTo>
                    <a:pt x="1221638" y="285330"/>
                  </a:lnTo>
                  <a:lnTo>
                    <a:pt x="1220724" y="307009"/>
                  </a:lnTo>
                  <a:lnTo>
                    <a:pt x="1224114" y="328599"/>
                  </a:lnTo>
                  <a:lnTo>
                    <a:pt x="1231887" y="349364"/>
                  </a:lnTo>
                  <a:lnTo>
                    <a:pt x="1244142" y="368642"/>
                  </a:lnTo>
                  <a:lnTo>
                    <a:pt x="1277289" y="396557"/>
                  </a:lnTo>
                  <a:lnTo>
                    <a:pt x="1317193" y="409143"/>
                  </a:lnTo>
                  <a:lnTo>
                    <a:pt x="1358887" y="405853"/>
                  </a:lnTo>
                  <a:lnTo>
                    <a:pt x="1397419" y="386105"/>
                  </a:lnTo>
                  <a:lnTo>
                    <a:pt x="1421447" y="357428"/>
                  </a:lnTo>
                  <a:lnTo>
                    <a:pt x="1425257" y="352894"/>
                  </a:lnTo>
                  <a:lnTo>
                    <a:pt x="1437817" y="312889"/>
                  </a:lnTo>
                  <a:lnTo>
                    <a:pt x="1434528" y="271068"/>
                  </a:lnTo>
                  <a:lnTo>
                    <a:pt x="1420558" y="243662"/>
                  </a:lnTo>
                  <a:lnTo>
                    <a:pt x="1414830" y="232448"/>
                  </a:lnTo>
                  <a:lnTo>
                    <a:pt x="1393088" y="211696"/>
                  </a:lnTo>
                  <a:lnTo>
                    <a:pt x="1386243" y="208064"/>
                  </a:lnTo>
                  <a:lnTo>
                    <a:pt x="1386243" y="307009"/>
                  </a:lnTo>
                  <a:lnTo>
                    <a:pt x="1379651" y="327964"/>
                  </a:lnTo>
                  <a:lnTo>
                    <a:pt x="1365072" y="345363"/>
                  </a:lnTo>
                  <a:lnTo>
                    <a:pt x="1344879" y="355701"/>
                  </a:lnTo>
                  <a:lnTo>
                    <a:pt x="1323047" y="357428"/>
                  </a:lnTo>
                  <a:lnTo>
                    <a:pt x="1302143" y="350837"/>
                  </a:lnTo>
                  <a:lnTo>
                    <a:pt x="1284782" y="336219"/>
                  </a:lnTo>
                  <a:lnTo>
                    <a:pt x="1274470" y="315976"/>
                  </a:lnTo>
                  <a:lnTo>
                    <a:pt x="1272743" y="294081"/>
                  </a:lnTo>
                  <a:lnTo>
                    <a:pt x="1279321" y="273126"/>
                  </a:lnTo>
                  <a:lnTo>
                    <a:pt x="1293914" y="255727"/>
                  </a:lnTo>
                  <a:lnTo>
                    <a:pt x="1314094" y="245376"/>
                  </a:lnTo>
                  <a:lnTo>
                    <a:pt x="1335938" y="243662"/>
                  </a:lnTo>
                  <a:lnTo>
                    <a:pt x="1356842" y="250253"/>
                  </a:lnTo>
                  <a:lnTo>
                    <a:pt x="1374190" y="264871"/>
                  </a:lnTo>
                  <a:lnTo>
                    <a:pt x="1384515" y="285115"/>
                  </a:lnTo>
                  <a:lnTo>
                    <a:pt x="1386243" y="307009"/>
                  </a:lnTo>
                  <a:lnTo>
                    <a:pt x="1386243" y="208064"/>
                  </a:lnTo>
                  <a:lnTo>
                    <a:pt x="1367421" y="198056"/>
                  </a:lnTo>
                  <a:lnTo>
                    <a:pt x="1344472" y="192862"/>
                  </a:lnTo>
                  <a:lnTo>
                    <a:pt x="1339430" y="191719"/>
                  </a:lnTo>
                  <a:lnTo>
                    <a:pt x="1310728" y="192862"/>
                  </a:lnTo>
                  <a:lnTo>
                    <a:pt x="1270711" y="160528"/>
                  </a:lnTo>
                  <a:lnTo>
                    <a:pt x="1228826" y="130962"/>
                  </a:lnTo>
                  <a:lnTo>
                    <a:pt x="1224597" y="128371"/>
                  </a:lnTo>
                  <a:lnTo>
                    <a:pt x="1185214" y="104216"/>
                  </a:lnTo>
                  <a:lnTo>
                    <a:pt x="1140053" y="80352"/>
                  </a:lnTo>
                  <a:lnTo>
                    <a:pt x="1093482" y="59448"/>
                  </a:lnTo>
                  <a:lnTo>
                    <a:pt x="1045654" y="41567"/>
                  </a:lnTo>
                  <a:lnTo>
                    <a:pt x="996734" y="26784"/>
                  </a:lnTo>
                  <a:lnTo>
                    <a:pt x="946861" y="15163"/>
                  </a:lnTo>
                  <a:lnTo>
                    <a:pt x="896188" y="6781"/>
                  </a:lnTo>
                  <a:lnTo>
                    <a:pt x="844880" y="1701"/>
                  </a:lnTo>
                  <a:lnTo>
                    <a:pt x="793089" y="0"/>
                  </a:lnTo>
                  <a:lnTo>
                    <a:pt x="744842" y="1447"/>
                  </a:lnTo>
                  <a:lnTo>
                    <a:pt x="697357" y="5753"/>
                  </a:lnTo>
                  <a:lnTo>
                    <a:pt x="650709" y="12827"/>
                  </a:lnTo>
                  <a:lnTo>
                    <a:pt x="604989" y="22593"/>
                  </a:lnTo>
                  <a:lnTo>
                    <a:pt x="560273" y="34950"/>
                  </a:lnTo>
                  <a:lnTo>
                    <a:pt x="516636" y="49822"/>
                  </a:lnTo>
                  <a:lnTo>
                    <a:pt x="474179" y="67132"/>
                  </a:lnTo>
                  <a:lnTo>
                    <a:pt x="432981" y="86779"/>
                  </a:lnTo>
                  <a:lnTo>
                    <a:pt x="393115" y="108712"/>
                  </a:lnTo>
                  <a:lnTo>
                    <a:pt x="354672" y="132803"/>
                  </a:lnTo>
                  <a:lnTo>
                    <a:pt x="317741" y="159004"/>
                  </a:lnTo>
                  <a:lnTo>
                    <a:pt x="282397" y="187223"/>
                  </a:lnTo>
                  <a:lnTo>
                    <a:pt x="248729" y="217373"/>
                  </a:lnTo>
                  <a:lnTo>
                    <a:pt x="216827" y="249351"/>
                  </a:lnTo>
                  <a:lnTo>
                    <a:pt x="186753" y="283108"/>
                  </a:lnTo>
                  <a:lnTo>
                    <a:pt x="158610" y="318541"/>
                  </a:lnTo>
                  <a:lnTo>
                    <a:pt x="132486" y="355561"/>
                  </a:lnTo>
                  <a:lnTo>
                    <a:pt x="108432" y="394106"/>
                  </a:lnTo>
                  <a:lnTo>
                    <a:pt x="86575" y="434060"/>
                  </a:lnTo>
                  <a:lnTo>
                    <a:pt x="66967" y="475373"/>
                  </a:lnTo>
                  <a:lnTo>
                    <a:pt x="49707" y="517944"/>
                  </a:lnTo>
                  <a:lnTo>
                    <a:pt x="34861" y="561682"/>
                  </a:lnTo>
                  <a:lnTo>
                    <a:pt x="22542" y="606513"/>
                  </a:lnTo>
                  <a:lnTo>
                    <a:pt x="12801" y="652360"/>
                  </a:lnTo>
                  <a:lnTo>
                    <a:pt x="5753" y="699122"/>
                  </a:lnTo>
                  <a:lnTo>
                    <a:pt x="1460" y="746734"/>
                  </a:lnTo>
                  <a:lnTo>
                    <a:pt x="0" y="795096"/>
                  </a:lnTo>
                  <a:lnTo>
                    <a:pt x="1460" y="843457"/>
                  </a:lnTo>
                  <a:lnTo>
                    <a:pt x="5753" y="891057"/>
                  </a:lnTo>
                  <a:lnTo>
                    <a:pt x="12801" y="937831"/>
                  </a:lnTo>
                  <a:lnTo>
                    <a:pt x="22542" y="983665"/>
                  </a:lnTo>
                  <a:lnTo>
                    <a:pt x="34861" y="1028496"/>
                  </a:lnTo>
                  <a:lnTo>
                    <a:pt x="49707" y="1072248"/>
                  </a:lnTo>
                  <a:lnTo>
                    <a:pt x="66967" y="1114806"/>
                  </a:lnTo>
                  <a:lnTo>
                    <a:pt x="86575" y="1156119"/>
                  </a:lnTo>
                  <a:lnTo>
                    <a:pt x="108394" y="1196009"/>
                  </a:lnTo>
                  <a:lnTo>
                    <a:pt x="132486" y="1234617"/>
                  </a:lnTo>
                  <a:lnTo>
                    <a:pt x="158610" y="1271638"/>
                  </a:lnTo>
                  <a:lnTo>
                    <a:pt x="186753" y="1307071"/>
                  </a:lnTo>
                  <a:lnTo>
                    <a:pt x="216827" y="1340827"/>
                  </a:lnTo>
                  <a:lnTo>
                    <a:pt x="248729" y="1372819"/>
                  </a:lnTo>
                  <a:lnTo>
                    <a:pt x="282397" y="1402956"/>
                  </a:lnTo>
                  <a:lnTo>
                    <a:pt x="317741" y="1431175"/>
                  </a:lnTo>
                  <a:lnTo>
                    <a:pt x="354672" y="1457375"/>
                  </a:lnTo>
                  <a:lnTo>
                    <a:pt x="393115" y="1481480"/>
                  </a:lnTo>
                  <a:lnTo>
                    <a:pt x="432981" y="1503400"/>
                  </a:lnTo>
                  <a:lnTo>
                    <a:pt x="474179" y="1523060"/>
                  </a:lnTo>
                  <a:lnTo>
                    <a:pt x="516636" y="1540357"/>
                  </a:lnTo>
                  <a:lnTo>
                    <a:pt x="560273" y="1555242"/>
                  </a:lnTo>
                  <a:lnTo>
                    <a:pt x="604989" y="1567599"/>
                  </a:lnTo>
                  <a:lnTo>
                    <a:pt x="650709" y="1577352"/>
                  </a:lnTo>
                  <a:lnTo>
                    <a:pt x="697357" y="1584426"/>
                  </a:lnTo>
                  <a:lnTo>
                    <a:pt x="744842" y="1588731"/>
                  </a:lnTo>
                  <a:lnTo>
                    <a:pt x="793089" y="1590179"/>
                  </a:lnTo>
                  <a:lnTo>
                    <a:pt x="842657" y="1588655"/>
                  </a:lnTo>
                  <a:lnTo>
                    <a:pt x="891540" y="1584109"/>
                  </a:lnTo>
                  <a:lnTo>
                    <a:pt x="939660" y="1576616"/>
                  </a:lnTo>
                  <a:lnTo>
                    <a:pt x="986878" y="1566265"/>
                  </a:lnTo>
                  <a:lnTo>
                    <a:pt x="1033106" y="1553133"/>
                  </a:lnTo>
                  <a:lnTo>
                    <a:pt x="1078242" y="1537296"/>
                  </a:lnTo>
                  <a:lnTo>
                    <a:pt x="1122184" y="1518831"/>
                  </a:lnTo>
                  <a:lnTo>
                    <a:pt x="1164805" y="1497799"/>
                  </a:lnTo>
                  <a:lnTo>
                    <a:pt x="1206017" y="1474304"/>
                  </a:lnTo>
                  <a:lnTo>
                    <a:pt x="1225130" y="1461820"/>
                  </a:lnTo>
                  <a:lnTo>
                    <a:pt x="1245704" y="1448396"/>
                  </a:lnTo>
                  <a:lnTo>
                    <a:pt x="1283766" y="1420164"/>
                  </a:lnTo>
                  <a:lnTo>
                    <a:pt x="1320101" y="1389697"/>
                  </a:lnTo>
                  <a:lnTo>
                    <a:pt x="1354594" y="1357058"/>
                  </a:lnTo>
                  <a:lnTo>
                    <a:pt x="1387144" y="1322311"/>
                  </a:lnTo>
                  <a:lnTo>
                    <a:pt x="1417650" y="1285570"/>
                  </a:lnTo>
                  <a:lnTo>
                    <a:pt x="1445996" y="1246873"/>
                  </a:lnTo>
                  <a:lnTo>
                    <a:pt x="1472095" y="1206322"/>
                  </a:lnTo>
                  <a:lnTo>
                    <a:pt x="1495818" y="1163980"/>
                  </a:lnTo>
                  <a:lnTo>
                    <a:pt x="1517065" y="1119924"/>
                  </a:lnTo>
                  <a:lnTo>
                    <a:pt x="1537220" y="1109662"/>
                  </a:lnTo>
                  <a:lnTo>
                    <a:pt x="1554492" y="1094955"/>
                  </a:lnTo>
                  <a:lnTo>
                    <a:pt x="1568018" y="1076299"/>
                  </a:lnTo>
                  <a:lnTo>
                    <a:pt x="1576908" y="1054188"/>
                  </a:lnTo>
                  <a:lnTo>
                    <a:pt x="1579219" y="10159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444088" y="4121722"/>
            <a:ext cx="14903450" cy="16878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900" spc="610"/>
              <a:t>Thanks</a:t>
            </a:r>
            <a:r>
              <a:rPr dirty="0" sz="10900" spc="-715"/>
              <a:t> </a:t>
            </a:r>
            <a:r>
              <a:rPr dirty="0" sz="10900" spc="65"/>
              <a:t>For</a:t>
            </a:r>
            <a:r>
              <a:rPr dirty="0" sz="10900" spc="-715"/>
              <a:t> </a:t>
            </a:r>
            <a:r>
              <a:rPr dirty="0" sz="10900" spc="975"/>
              <a:t>Watching</a:t>
            </a:r>
            <a:endParaRPr sz="10900"/>
          </a:p>
        </p:txBody>
      </p:sp>
      <p:sp>
        <p:nvSpPr>
          <p:cNvPr id="9" name="object 9"/>
          <p:cNvSpPr txBox="1"/>
          <p:nvPr/>
        </p:nvSpPr>
        <p:spPr>
          <a:xfrm>
            <a:off x="7619927" y="8401050"/>
            <a:ext cx="3048635" cy="9525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254000" rIns="0" bIns="0" rtlCol="0" vert="horz">
            <a:spAutoFit/>
          </a:bodyPr>
          <a:lstStyle/>
          <a:p>
            <a:pPr marL="593090">
              <a:lnSpc>
                <a:spcPct val="100000"/>
              </a:lnSpc>
              <a:spcBef>
                <a:spcPts val="2000"/>
              </a:spcBef>
            </a:pPr>
            <a:r>
              <a:rPr dirty="0" sz="2800" spc="120">
                <a:solidFill>
                  <a:srgbClr val="202E59"/>
                </a:solidFill>
                <a:latin typeface="Tahoma"/>
                <a:cs typeface="Tahoma"/>
                <a:hlinkClick r:id="rId3"/>
              </a:rPr>
              <a:t>DiagnosMe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83449" y="6164788"/>
            <a:ext cx="232156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100">
                <a:solidFill>
                  <a:srgbClr val="202E59"/>
                </a:solidFill>
                <a:latin typeface="Tahoma"/>
                <a:cs typeface="Tahoma"/>
              </a:rPr>
              <a:t>The</a:t>
            </a:r>
            <a:r>
              <a:rPr dirty="0" sz="4800" spc="-330">
                <a:solidFill>
                  <a:srgbClr val="202E59"/>
                </a:solidFill>
                <a:latin typeface="Tahoma"/>
                <a:cs typeface="Tahoma"/>
              </a:rPr>
              <a:t> </a:t>
            </a:r>
            <a:r>
              <a:rPr dirty="0" sz="4800" spc="160">
                <a:solidFill>
                  <a:srgbClr val="202E59"/>
                </a:solidFill>
                <a:latin typeface="Tahoma"/>
                <a:cs typeface="Tahoma"/>
              </a:rPr>
              <a:t>End</a:t>
            </a:r>
            <a:endParaRPr sz="4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33751" y="3"/>
            <a:ext cx="16654780" cy="10287000"/>
            <a:chOff x="1633751" y="3"/>
            <a:chExt cx="1665478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66125" y="3"/>
              <a:ext cx="7121873" cy="102869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633751" y="1590082"/>
              <a:ext cx="12077700" cy="7105650"/>
            </a:xfrm>
            <a:custGeom>
              <a:avLst/>
              <a:gdLst/>
              <a:ahLst/>
              <a:cxnLst/>
              <a:rect l="l" t="t" r="r" b="b"/>
              <a:pathLst>
                <a:path w="12077700" h="7105650">
                  <a:moveTo>
                    <a:pt x="0" y="7105650"/>
                  </a:moveTo>
                  <a:lnTo>
                    <a:pt x="12077695" y="7105650"/>
                  </a:lnTo>
                  <a:lnTo>
                    <a:pt x="12077695" y="0"/>
                  </a:lnTo>
                  <a:lnTo>
                    <a:pt x="0" y="0"/>
                  </a:lnTo>
                  <a:lnTo>
                    <a:pt x="0" y="7105650"/>
                  </a:lnTo>
                  <a:close/>
                </a:path>
              </a:pathLst>
            </a:custGeom>
            <a:solidFill>
              <a:srgbClr val="202E5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65030" y="2293707"/>
            <a:ext cx="9661525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405">
                <a:solidFill>
                  <a:srgbClr val="FFFFFF"/>
                </a:solidFill>
              </a:rPr>
              <a:t>Privacy</a:t>
            </a:r>
            <a:r>
              <a:rPr dirty="0" sz="7200" spc="-470">
                <a:solidFill>
                  <a:srgbClr val="FFFFFF"/>
                </a:solidFill>
              </a:rPr>
              <a:t> </a:t>
            </a:r>
            <a:r>
              <a:rPr dirty="0" sz="7200" spc="740">
                <a:solidFill>
                  <a:srgbClr val="FFFFFF"/>
                </a:solidFill>
              </a:rPr>
              <a:t>and</a:t>
            </a:r>
            <a:r>
              <a:rPr dirty="0" sz="7200" spc="-470">
                <a:solidFill>
                  <a:srgbClr val="FFFFFF"/>
                </a:solidFill>
              </a:rPr>
              <a:t> </a:t>
            </a:r>
            <a:r>
              <a:rPr dirty="0" sz="7200" spc="345">
                <a:solidFill>
                  <a:srgbClr val="FFFFFF"/>
                </a:solidFill>
              </a:rPr>
              <a:t>Security</a:t>
            </a:r>
            <a:endParaRPr sz="7200"/>
          </a:p>
        </p:txBody>
      </p:sp>
      <p:sp>
        <p:nvSpPr>
          <p:cNvPr id="6" name="object 6"/>
          <p:cNvSpPr/>
          <p:nvPr/>
        </p:nvSpPr>
        <p:spPr>
          <a:xfrm>
            <a:off x="1290851" y="1590157"/>
            <a:ext cx="342900" cy="7106284"/>
          </a:xfrm>
          <a:custGeom>
            <a:avLst/>
            <a:gdLst/>
            <a:ahLst/>
            <a:cxnLst/>
            <a:rect l="l" t="t" r="r" b="b"/>
            <a:pathLst>
              <a:path w="342900" h="7106284">
                <a:moveTo>
                  <a:pt x="342899" y="0"/>
                </a:moveTo>
                <a:lnTo>
                  <a:pt x="342899" y="7105797"/>
                </a:lnTo>
                <a:lnTo>
                  <a:pt x="0" y="7105797"/>
                </a:lnTo>
                <a:lnTo>
                  <a:pt x="0" y="0"/>
                </a:lnTo>
                <a:lnTo>
                  <a:pt x="342899" y="0"/>
                </a:lnTo>
                <a:close/>
              </a:path>
            </a:pathLst>
          </a:custGeom>
          <a:solidFill>
            <a:srgbClr val="076D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794356" y="4118758"/>
            <a:ext cx="10354310" cy="14827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6300"/>
              </a:lnSpc>
              <a:spcBef>
                <a:spcPts val="95"/>
              </a:spcBef>
            </a:pPr>
            <a:r>
              <a:rPr dirty="0" sz="3000" spc="-110" b="1">
                <a:solidFill>
                  <a:srgbClr val="FFFFFF"/>
                </a:solidFill>
                <a:latin typeface="Tahoma"/>
                <a:cs typeface="Tahoma"/>
              </a:rPr>
              <a:t>Our</a:t>
            </a:r>
            <a:r>
              <a:rPr dirty="0" sz="3000" spc="-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-100" b="1">
                <a:solidFill>
                  <a:srgbClr val="FFFFFF"/>
                </a:solidFill>
                <a:latin typeface="Tahoma"/>
                <a:cs typeface="Tahoma"/>
              </a:rPr>
              <a:t>application</a:t>
            </a:r>
            <a:r>
              <a:rPr dirty="0" sz="3000" spc="-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-110" b="1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dirty="0" sz="3000" spc="-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-135" b="1">
                <a:solidFill>
                  <a:srgbClr val="FFFFFF"/>
                </a:solidFill>
                <a:latin typeface="Tahoma"/>
                <a:cs typeface="Tahoma"/>
              </a:rPr>
              <a:t>secure</a:t>
            </a:r>
            <a:r>
              <a:rPr dirty="0" sz="3000" spc="-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-65" b="1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3000" spc="-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-80" b="1">
                <a:solidFill>
                  <a:srgbClr val="FFFFFF"/>
                </a:solidFill>
                <a:latin typeface="Tahoma"/>
                <a:cs typeface="Tahoma"/>
              </a:rPr>
              <a:t>save</a:t>
            </a:r>
            <a:r>
              <a:rPr dirty="0" sz="3000" spc="-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-140" b="1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r>
              <a:rPr dirty="0" sz="3000" spc="-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-105" b="1">
                <a:solidFill>
                  <a:srgbClr val="FFFFFF"/>
                </a:solidFill>
                <a:latin typeface="Tahoma"/>
                <a:cs typeface="Tahoma"/>
              </a:rPr>
              <a:t>privacy</a:t>
            </a:r>
            <a:r>
              <a:rPr dirty="0" sz="3000" spc="-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-15" b="1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dirty="0" sz="3000" spc="-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-160" b="1">
                <a:solidFill>
                  <a:srgbClr val="FFFFFF"/>
                </a:solidFill>
                <a:latin typeface="Tahoma"/>
                <a:cs typeface="Tahoma"/>
              </a:rPr>
              <a:t>there</a:t>
            </a:r>
            <a:r>
              <a:rPr dirty="0" sz="3000" spc="-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-110" b="1">
                <a:solidFill>
                  <a:srgbClr val="FFFFFF"/>
                </a:solidFill>
                <a:latin typeface="Tahoma"/>
                <a:cs typeface="Tahoma"/>
              </a:rPr>
              <a:t>is </a:t>
            </a:r>
            <a:r>
              <a:rPr dirty="0" sz="3000" spc="-86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-130" b="1">
                <a:solidFill>
                  <a:srgbClr val="FFFFFF"/>
                </a:solidFill>
                <a:latin typeface="Tahoma"/>
                <a:cs typeface="Tahoma"/>
              </a:rPr>
              <a:t>no</a:t>
            </a:r>
            <a:r>
              <a:rPr dirty="0" sz="3000" spc="-80" b="1">
                <a:solidFill>
                  <a:srgbClr val="FFFFFF"/>
                </a:solidFill>
                <a:latin typeface="Tahoma"/>
                <a:cs typeface="Tahoma"/>
              </a:rPr>
              <a:t> any </a:t>
            </a:r>
            <a:r>
              <a:rPr dirty="0" sz="3000" spc="-150" b="1">
                <a:solidFill>
                  <a:srgbClr val="FFFFFF"/>
                </a:solidFill>
                <a:latin typeface="Tahoma"/>
                <a:cs typeface="Tahoma"/>
              </a:rPr>
              <a:t>kind</a:t>
            </a:r>
            <a:r>
              <a:rPr dirty="0" sz="3000" spc="-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-105" b="1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3000" spc="-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-45" b="1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dirty="0" sz="3000" spc="-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-125" b="1">
                <a:solidFill>
                  <a:srgbClr val="FFFFFF"/>
                </a:solidFill>
                <a:latin typeface="Tahoma"/>
                <a:cs typeface="Tahoma"/>
              </a:rPr>
              <a:t>storing</a:t>
            </a:r>
            <a:r>
              <a:rPr dirty="0" sz="3000" spc="-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-130" b="1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dirty="0" sz="3000" spc="-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-120" b="1">
                <a:solidFill>
                  <a:srgbClr val="FFFFFF"/>
                </a:solidFill>
                <a:latin typeface="Tahoma"/>
                <a:cs typeface="Tahoma"/>
              </a:rPr>
              <a:t>medical</a:t>
            </a:r>
            <a:r>
              <a:rPr dirty="0" sz="3000" spc="-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-145" b="1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dirty="0" sz="3000" spc="-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-110" b="1">
                <a:solidFill>
                  <a:srgbClr val="FFFFFF"/>
                </a:solidFill>
                <a:latin typeface="Tahoma"/>
                <a:cs typeface="Tahoma"/>
              </a:rPr>
              <a:t>personal </a:t>
            </a:r>
            <a:r>
              <a:rPr dirty="0" sz="3000" spc="-10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-145" b="1">
                <a:solidFill>
                  <a:srgbClr val="FFFFFF"/>
                </a:solidFill>
                <a:latin typeface="Tahoma"/>
                <a:cs typeface="Tahoma"/>
              </a:rPr>
              <a:t>information.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83550" y="6556699"/>
            <a:ext cx="2828925" cy="9525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254000" rIns="0" bIns="0" rtlCol="0" vert="horz">
            <a:spAutoFit/>
          </a:bodyPr>
          <a:lstStyle/>
          <a:p>
            <a:pPr marL="386080">
              <a:lnSpc>
                <a:spcPct val="100000"/>
              </a:lnSpc>
              <a:spcBef>
                <a:spcPts val="2000"/>
              </a:spcBef>
            </a:pPr>
            <a:r>
              <a:rPr dirty="0" sz="2800" spc="110">
                <a:solidFill>
                  <a:srgbClr val="202E59"/>
                </a:solidFill>
                <a:latin typeface="Tahoma"/>
                <a:cs typeface="Tahoma"/>
                <a:hlinkClick r:id="rId3"/>
              </a:rPr>
              <a:t>DiagnoseMe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9258300"/>
            <a:chOff x="0" y="0"/>
            <a:chExt cx="18288000" cy="92583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8000" cy="5543550"/>
            </a:xfrm>
            <a:custGeom>
              <a:avLst/>
              <a:gdLst/>
              <a:ahLst/>
              <a:cxnLst/>
              <a:rect l="l" t="t" r="r" b="b"/>
              <a:pathLst>
                <a:path w="18288000" h="5543550">
                  <a:moveTo>
                    <a:pt x="18287998" y="5543549"/>
                  </a:moveTo>
                  <a:lnTo>
                    <a:pt x="0" y="5543549"/>
                  </a:lnTo>
                  <a:lnTo>
                    <a:pt x="0" y="0"/>
                  </a:lnTo>
                  <a:lnTo>
                    <a:pt x="18287998" y="0"/>
                  </a:lnTo>
                  <a:lnTo>
                    <a:pt x="18287998" y="5543549"/>
                  </a:lnTo>
                  <a:close/>
                </a:path>
              </a:pathLst>
            </a:custGeom>
            <a:solidFill>
              <a:srgbClr val="202E59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51434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28700" y="4048125"/>
              <a:ext cx="16230600" cy="5210175"/>
            </a:xfrm>
            <a:custGeom>
              <a:avLst/>
              <a:gdLst/>
              <a:ahLst/>
              <a:cxnLst/>
              <a:rect l="l" t="t" r="r" b="b"/>
              <a:pathLst>
                <a:path w="16230600" h="5210175">
                  <a:moveTo>
                    <a:pt x="16230598" y="5210174"/>
                  </a:moveTo>
                  <a:lnTo>
                    <a:pt x="0" y="5210174"/>
                  </a:lnTo>
                  <a:lnTo>
                    <a:pt x="0" y="0"/>
                  </a:lnTo>
                  <a:lnTo>
                    <a:pt x="16230598" y="0"/>
                  </a:lnTo>
                  <a:lnTo>
                    <a:pt x="16230598" y="5210174"/>
                  </a:lnTo>
                  <a:close/>
                </a:path>
              </a:pathLst>
            </a:custGeom>
            <a:solidFill>
              <a:srgbClr val="076D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288082" y="4379454"/>
              <a:ext cx="13764894" cy="900430"/>
            </a:xfrm>
            <a:custGeom>
              <a:avLst/>
              <a:gdLst/>
              <a:ahLst/>
              <a:cxnLst/>
              <a:rect l="l" t="t" r="r" b="b"/>
              <a:pathLst>
                <a:path w="13764894" h="900429">
                  <a:moveTo>
                    <a:pt x="496849" y="397929"/>
                  </a:moveTo>
                  <a:lnTo>
                    <a:pt x="223583" y="397929"/>
                  </a:lnTo>
                  <a:lnTo>
                    <a:pt x="223583" y="348195"/>
                  </a:lnTo>
                  <a:lnTo>
                    <a:pt x="229920" y="293230"/>
                  </a:lnTo>
                  <a:lnTo>
                    <a:pt x="247573" y="245440"/>
                  </a:lnTo>
                  <a:lnTo>
                    <a:pt x="274472" y="207733"/>
                  </a:lnTo>
                  <a:lnTo>
                    <a:pt x="308571" y="182994"/>
                  </a:lnTo>
                  <a:lnTo>
                    <a:pt x="347789" y="174091"/>
                  </a:lnTo>
                  <a:lnTo>
                    <a:pt x="372630" y="174091"/>
                  </a:lnTo>
                  <a:lnTo>
                    <a:pt x="372630" y="0"/>
                  </a:lnTo>
                  <a:lnTo>
                    <a:pt x="347789" y="0"/>
                  </a:lnTo>
                  <a:lnTo>
                    <a:pt x="300672" y="3187"/>
                  </a:lnTo>
                  <a:lnTo>
                    <a:pt x="255447" y="12458"/>
                  </a:lnTo>
                  <a:lnTo>
                    <a:pt x="212559" y="27406"/>
                  </a:lnTo>
                  <a:lnTo>
                    <a:pt x="172402" y="47612"/>
                  </a:lnTo>
                  <a:lnTo>
                    <a:pt x="135407" y="72656"/>
                  </a:lnTo>
                  <a:lnTo>
                    <a:pt x="101993" y="102108"/>
                  </a:lnTo>
                  <a:lnTo>
                    <a:pt x="72567" y="135559"/>
                  </a:lnTo>
                  <a:lnTo>
                    <a:pt x="47561" y="172605"/>
                  </a:lnTo>
                  <a:lnTo>
                    <a:pt x="27381" y="212801"/>
                  </a:lnTo>
                  <a:lnTo>
                    <a:pt x="12446" y="255739"/>
                  </a:lnTo>
                  <a:lnTo>
                    <a:pt x="3187" y="301015"/>
                  </a:lnTo>
                  <a:lnTo>
                    <a:pt x="0" y="348195"/>
                  </a:lnTo>
                  <a:lnTo>
                    <a:pt x="0" y="895350"/>
                  </a:lnTo>
                  <a:lnTo>
                    <a:pt x="496849" y="895350"/>
                  </a:lnTo>
                  <a:lnTo>
                    <a:pt x="496849" y="397929"/>
                  </a:lnTo>
                  <a:close/>
                </a:path>
                <a:path w="13764894" h="900429">
                  <a:moveTo>
                    <a:pt x="1142746" y="397929"/>
                  </a:moveTo>
                  <a:lnTo>
                    <a:pt x="869480" y="397929"/>
                  </a:lnTo>
                  <a:lnTo>
                    <a:pt x="869480" y="348195"/>
                  </a:lnTo>
                  <a:lnTo>
                    <a:pt x="875817" y="293230"/>
                  </a:lnTo>
                  <a:lnTo>
                    <a:pt x="893470" y="245440"/>
                  </a:lnTo>
                  <a:lnTo>
                    <a:pt x="920369" y="207733"/>
                  </a:lnTo>
                  <a:lnTo>
                    <a:pt x="954455" y="182994"/>
                  </a:lnTo>
                  <a:lnTo>
                    <a:pt x="993686" y="174091"/>
                  </a:lnTo>
                  <a:lnTo>
                    <a:pt x="1018527" y="174091"/>
                  </a:lnTo>
                  <a:lnTo>
                    <a:pt x="1018527" y="0"/>
                  </a:lnTo>
                  <a:lnTo>
                    <a:pt x="993686" y="0"/>
                  </a:lnTo>
                  <a:lnTo>
                    <a:pt x="946569" y="3187"/>
                  </a:lnTo>
                  <a:lnTo>
                    <a:pt x="901344" y="12458"/>
                  </a:lnTo>
                  <a:lnTo>
                    <a:pt x="858456" y="27406"/>
                  </a:lnTo>
                  <a:lnTo>
                    <a:pt x="818299" y="47612"/>
                  </a:lnTo>
                  <a:lnTo>
                    <a:pt x="781304" y="72656"/>
                  </a:lnTo>
                  <a:lnTo>
                    <a:pt x="747890" y="102108"/>
                  </a:lnTo>
                  <a:lnTo>
                    <a:pt x="718464" y="135559"/>
                  </a:lnTo>
                  <a:lnTo>
                    <a:pt x="693458" y="172605"/>
                  </a:lnTo>
                  <a:lnTo>
                    <a:pt x="673277" y="212801"/>
                  </a:lnTo>
                  <a:lnTo>
                    <a:pt x="658342" y="255739"/>
                  </a:lnTo>
                  <a:lnTo>
                    <a:pt x="649084" y="301015"/>
                  </a:lnTo>
                  <a:lnTo>
                    <a:pt x="645896" y="348195"/>
                  </a:lnTo>
                  <a:lnTo>
                    <a:pt x="645896" y="895350"/>
                  </a:lnTo>
                  <a:lnTo>
                    <a:pt x="1142746" y="895350"/>
                  </a:lnTo>
                  <a:lnTo>
                    <a:pt x="1142746" y="397929"/>
                  </a:lnTo>
                  <a:close/>
                </a:path>
                <a:path w="13764894" h="900429">
                  <a:moveTo>
                    <a:pt x="13118465" y="4762"/>
                  </a:moveTo>
                  <a:lnTo>
                    <a:pt x="12621616" y="4762"/>
                  </a:lnTo>
                  <a:lnTo>
                    <a:pt x="12621616" y="502183"/>
                  </a:lnTo>
                  <a:lnTo>
                    <a:pt x="12894882" y="502183"/>
                  </a:lnTo>
                  <a:lnTo>
                    <a:pt x="12894882" y="551916"/>
                  </a:lnTo>
                  <a:lnTo>
                    <a:pt x="12888544" y="606882"/>
                  </a:lnTo>
                  <a:lnTo>
                    <a:pt x="12870891" y="654672"/>
                  </a:lnTo>
                  <a:lnTo>
                    <a:pt x="12843993" y="692378"/>
                  </a:lnTo>
                  <a:lnTo>
                    <a:pt x="12809893" y="717130"/>
                  </a:lnTo>
                  <a:lnTo>
                    <a:pt x="12770676" y="726020"/>
                  </a:lnTo>
                  <a:lnTo>
                    <a:pt x="12745834" y="726020"/>
                  </a:lnTo>
                  <a:lnTo>
                    <a:pt x="12745834" y="900112"/>
                  </a:lnTo>
                  <a:lnTo>
                    <a:pt x="12770676" y="900112"/>
                  </a:lnTo>
                  <a:lnTo>
                    <a:pt x="12817793" y="896924"/>
                  </a:lnTo>
                  <a:lnTo>
                    <a:pt x="12863017" y="887653"/>
                  </a:lnTo>
                  <a:lnTo>
                    <a:pt x="12905905" y="872705"/>
                  </a:lnTo>
                  <a:lnTo>
                    <a:pt x="12946063" y="852500"/>
                  </a:lnTo>
                  <a:lnTo>
                    <a:pt x="12983058" y="827468"/>
                  </a:lnTo>
                  <a:lnTo>
                    <a:pt x="13016471" y="798004"/>
                  </a:lnTo>
                  <a:lnTo>
                    <a:pt x="13045897" y="764552"/>
                  </a:lnTo>
                  <a:lnTo>
                    <a:pt x="13070904" y="727519"/>
                  </a:lnTo>
                  <a:lnTo>
                    <a:pt x="13091084" y="687311"/>
                  </a:lnTo>
                  <a:lnTo>
                    <a:pt x="13106019" y="644372"/>
                  </a:lnTo>
                  <a:lnTo>
                    <a:pt x="13115277" y="599097"/>
                  </a:lnTo>
                  <a:lnTo>
                    <a:pt x="13118465" y="551916"/>
                  </a:lnTo>
                  <a:lnTo>
                    <a:pt x="13118465" y="4762"/>
                  </a:lnTo>
                  <a:close/>
                </a:path>
                <a:path w="13764894" h="900429">
                  <a:moveTo>
                    <a:pt x="13764362" y="4762"/>
                  </a:moveTo>
                  <a:lnTo>
                    <a:pt x="13267512" y="4762"/>
                  </a:lnTo>
                  <a:lnTo>
                    <a:pt x="13267512" y="502183"/>
                  </a:lnTo>
                  <a:lnTo>
                    <a:pt x="13540778" y="502183"/>
                  </a:lnTo>
                  <a:lnTo>
                    <a:pt x="13540778" y="551916"/>
                  </a:lnTo>
                  <a:lnTo>
                    <a:pt x="13534441" y="606882"/>
                  </a:lnTo>
                  <a:lnTo>
                    <a:pt x="13516788" y="654672"/>
                  </a:lnTo>
                  <a:lnTo>
                    <a:pt x="13489889" y="692378"/>
                  </a:lnTo>
                  <a:lnTo>
                    <a:pt x="13455790" y="717130"/>
                  </a:lnTo>
                  <a:lnTo>
                    <a:pt x="13416572" y="726020"/>
                  </a:lnTo>
                  <a:lnTo>
                    <a:pt x="13391731" y="726020"/>
                  </a:lnTo>
                  <a:lnTo>
                    <a:pt x="13391731" y="900112"/>
                  </a:lnTo>
                  <a:lnTo>
                    <a:pt x="13416572" y="900112"/>
                  </a:lnTo>
                  <a:lnTo>
                    <a:pt x="13463689" y="896924"/>
                  </a:lnTo>
                  <a:lnTo>
                    <a:pt x="13508914" y="887653"/>
                  </a:lnTo>
                  <a:lnTo>
                    <a:pt x="13551802" y="872705"/>
                  </a:lnTo>
                  <a:lnTo>
                    <a:pt x="13591959" y="852500"/>
                  </a:lnTo>
                  <a:lnTo>
                    <a:pt x="13628954" y="827468"/>
                  </a:lnTo>
                  <a:lnTo>
                    <a:pt x="13662368" y="798004"/>
                  </a:lnTo>
                  <a:lnTo>
                    <a:pt x="13691794" y="764552"/>
                  </a:lnTo>
                  <a:lnTo>
                    <a:pt x="13716800" y="727519"/>
                  </a:lnTo>
                  <a:lnTo>
                    <a:pt x="13736981" y="687311"/>
                  </a:lnTo>
                  <a:lnTo>
                    <a:pt x="13751916" y="644372"/>
                  </a:lnTo>
                  <a:lnTo>
                    <a:pt x="13761174" y="599097"/>
                  </a:lnTo>
                  <a:lnTo>
                    <a:pt x="13764362" y="551916"/>
                  </a:lnTo>
                  <a:lnTo>
                    <a:pt x="13764362" y="4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77237" y="5788352"/>
              <a:ext cx="127928" cy="12792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7237" y="7205404"/>
              <a:ext cx="127928" cy="12792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7237" y="8622455"/>
              <a:ext cx="127928" cy="12792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483896" y="5563744"/>
            <a:ext cx="13465810" cy="33324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6900"/>
              </a:lnSpc>
              <a:spcBef>
                <a:spcPts val="100"/>
              </a:spcBef>
            </a:pPr>
            <a:r>
              <a:rPr dirty="0" sz="2900" spc="-120">
                <a:solidFill>
                  <a:srgbClr val="202E59"/>
                </a:solidFill>
                <a:latin typeface="Verdana"/>
                <a:cs typeface="Verdana"/>
              </a:rPr>
              <a:t>The</a:t>
            </a:r>
            <a:r>
              <a:rPr dirty="0" sz="2900" spc="-260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2900" spc="-90">
                <a:solidFill>
                  <a:srgbClr val="202E59"/>
                </a:solidFill>
                <a:latin typeface="Verdana"/>
                <a:cs typeface="Verdana"/>
              </a:rPr>
              <a:t>application</a:t>
            </a:r>
            <a:r>
              <a:rPr dirty="0" sz="2900" spc="-260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2900" spc="-95">
                <a:solidFill>
                  <a:srgbClr val="202E59"/>
                </a:solidFill>
                <a:latin typeface="Verdana"/>
                <a:cs typeface="Verdana"/>
              </a:rPr>
              <a:t>is</a:t>
            </a:r>
            <a:r>
              <a:rPr dirty="0" sz="2900" spc="-260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2900" spc="-125">
                <a:solidFill>
                  <a:srgbClr val="202E59"/>
                </a:solidFill>
                <a:latin typeface="Verdana"/>
                <a:cs typeface="Verdana"/>
              </a:rPr>
              <a:t>developed</a:t>
            </a:r>
            <a:r>
              <a:rPr dirty="0" sz="2900" spc="-260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2900" spc="-125">
                <a:solidFill>
                  <a:srgbClr val="202E59"/>
                </a:solidFill>
                <a:latin typeface="Verdana"/>
                <a:cs typeface="Verdana"/>
              </a:rPr>
              <a:t>to</a:t>
            </a:r>
            <a:r>
              <a:rPr dirty="0" sz="2900" spc="-260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2900" spc="-120">
                <a:solidFill>
                  <a:srgbClr val="202E59"/>
                </a:solidFill>
                <a:latin typeface="Verdana"/>
                <a:cs typeface="Verdana"/>
              </a:rPr>
              <a:t>be</a:t>
            </a:r>
            <a:r>
              <a:rPr dirty="0" sz="2900" spc="-260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2900" spc="-125">
                <a:solidFill>
                  <a:srgbClr val="202E59"/>
                </a:solidFill>
                <a:latin typeface="Verdana"/>
                <a:cs typeface="Verdana"/>
              </a:rPr>
              <a:t>used</a:t>
            </a:r>
            <a:r>
              <a:rPr dirty="0" sz="2900" spc="-260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2900" spc="-130">
                <a:solidFill>
                  <a:srgbClr val="202E59"/>
                </a:solidFill>
                <a:latin typeface="Verdana"/>
                <a:cs typeface="Verdana"/>
              </a:rPr>
              <a:t>on</a:t>
            </a:r>
            <a:r>
              <a:rPr dirty="0" sz="2900" spc="-260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2900" spc="-114">
                <a:solidFill>
                  <a:srgbClr val="202E59"/>
                </a:solidFill>
                <a:latin typeface="Verdana"/>
                <a:cs typeface="Verdana"/>
              </a:rPr>
              <a:t>any</a:t>
            </a:r>
            <a:r>
              <a:rPr dirty="0" sz="2900" spc="-260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2900" spc="-140">
                <a:solidFill>
                  <a:srgbClr val="202E59"/>
                </a:solidFill>
                <a:latin typeface="Verdana"/>
                <a:cs typeface="Verdana"/>
              </a:rPr>
              <a:t>mobile</a:t>
            </a:r>
            <a:r>
              <a:rPr dirty="0" sz="2900" spc="-260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2900" spc="-155">
                <a:solidFill>
                  <a:srgbClr val="202E59"/>
                </a:solidFill>
                <a:latin typeface="Verdana"/>
                <a:cs typeface="Verdana"/>
              </a:rPr>
              <a:t>or</a:t>
            </a:r>
            <a:r>
              <a:rPr dirty="0" sz="2900" spc="-260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2900" spc="-155">
                <a:solidFill>
                  <a:srgbClr val="202E59"/>
                </a:solidFill>
                <a:latin typeface="Verdana"/>
                <a:cs typeface="Verdana"/>
              </a:rPr>
              <a:t>computer</a:t>
            </a:r>
            <a:r>
              <a:rPr dirty="0" sz="2900" spc="-260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2900" spc="-45">
                <a:solidFill>
                  <a:srgbClr val="202E59"/>
                </a:solidFill>
                <a:latin typeface="Verdana"/>
                <a:cs typeface="Verdana"/>
              </a:rPr>
              <a:t>as</a:t>
            </a:r>
            <a:r>
              <a:rPr dirty="0" sz="2900" spc="-260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2900" spc="-110">
                <a:solidFill>
                  <a:srgbClr val="202E59"/>
                </a:solidFill>
                <a:latin typeface="Verdana"/>
                <a:cs typeface="Verdana"/>
              </a:rPr>
              <a:t>long</a:t>
            </a:r>
            <a:r>
              <a:rPr dirty="0" sz="2900" spc="-260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2900" spc="-45">
                <a:solidFill>
                  <a:srgbClr val="202E59"/>
                </a:solidFill>
                <a:latin typeface="Verdana"/>
                <a:cs typeface="Verdana"/>
              </a:rPr>
              <a:t>as</a:t>
            </a:r>
            <a:r>
              <a:rPr dirty="0" sz="2900" spc="-260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2900" spc="-120">
                <a:solidFill>
                  <a:srgbClr val="202E59"/>
                </a:solidFill>
                <a:latin typeface="Verdana"/>
                <a:cs typeface="Verdana"/>
              </a:rPr>
              <a:t>it </a:t>
            </a:r>
            <a:r>
              <a:rPr dirty="0" sz="2900" spc="-1005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2900" spc="-80">
                <a:solidFill>
                  <a:srgbClr val="202E59"/>
                </a:solidFill>
                <a:latin typeface="Verdana"/>
                <a:cs typeface="Verdana"/>
              </a:rPr>
              <a:t>has</a:t>
            </a:r>
            <a:r>
              <a:rPr dirty="0" sz="2900" spc="-270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2900" spc="-10">
                <a:solidFill>
                  <a:srgbClr val="202E59"/>
                </a:solidFill>
                <a:latin typeface="Verdana"/>
                <a:cs typeface="Verdana"/>
              </a:rPr>
              <a:t>a</a:t>
            </a:r>
            <a:r>
              <a:rPr dirty="0" sz="2900" spc="-265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2900" spc="-35">
                <a:solidFill>
                  <a:srgbClr val="202E59"/>
                </a:solidFill>
                <a:latin typeface="Verdana"/>
                <a:cs typeface="Verdana"/>
              </a:rPr>
              <a:t>web</a:t>
            </a:r>
            <a:r>
              <a:rPr dirty="0" sz="2900" spc="-265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2900" spc="-135">
                <a:solidFill>
                  <a:srgbClr val="202E59"/>
                </a:solidFill>
                <a:latin typeface="Verdana"/>
                <a:cs typeface="Verdana"/>
              </a:rPr>
              <a:t>browser.</a:t>
            </a:r>
            <a:endParaRPr sz="29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050">
              <a:latin typeface="Verdana"/>
              <a:cs typeface="Verdana"/>
            </a:endParaRPr>
          </a:p>
          <a:p>
            <a:pPr marL="12700" marR="600075">
              <a:lnSpc>
                <a:spcPct val="106900"/>
              </a:lnSpc>
            </a:pPr>
            <a:r>
              <a:rPr dirty="0" sz="2900" spc="-120">
                <a:solidFill>
                  <a:srgbClr val="202E59"/>
                </a:solidFill>
                <a:latin typeface="Verdana"/>
                <a:cs typeface="Verdana"/>
              </a:rPr>
              <a:t>The </a:t>
            </a:r>
            <a:r>
              <a:rPr dirty="0" sz="2900" spc="-90">
                <a:solidFill>
                  <a:srgbClr val="202E59"/>
                </a:solidFill>
                <a:latin typeface="Verdana"/>
                <a:cs typeface="Verdana"/>
              </a:rPr>
              <a:t>application </a:t>
            </a:r>
            <a:r>
              <a:rPr dirty="0" sz="2900" spc="-95">
                <a:solidFill>
                  <a:srgbClr val="202E59"/>
                </a:solidFill>
                <a:latin typeface="Verdana"/>
                <a:cs typeface="Verdana"/>
              </a:rPr>
              <a:t>is </a:t>
            </a:r>
            <a:r>
              <a:rPr dirty="0" sz="2900" spc="-125">
                <a:solidFill>
                  <a:srgbClr val="202E59"/>
                </a:solidFill>
                <a:latin typeface="Verdana"/>
                <a:cs typeface="Verdana"/>
              </a:rPr>
              <a:t>used </a:t>
            </a:r>
            <a:r>
              <a:rPr dirty="0" sz="2900" spc="-45">
                <a:solidFill>
                  <a:srgbClr val="202E59"/>
                </a:solidFill>
                <a:latin typeface="Verdana"/>
                <a:cs typeface="Verdana"/>
              </a:rPr>
              <a:t>as </a:t>
            </a:r>
            <a:r>
              <a:rPr dirty="0" sz="2900" spc="-10">
                <a:solidFill>
                  <a:srgbClr val="202E59"/>
                </a:solidFill>
                <a:latin typeface="Verdana"/>
                <a:cs typeface="Verdana"/>
              </a:rPr>
              <a:t>a </a:t>
            </a:r>
            <a:r>
              <a:rPr dirty="0" sz="2900" spc="-120">
                <a:solidFill>
                  <a:srgbClr val="202E59"/>
                </a:solidFill>
                <a:latin typeface="Verdana"/>
                <a:cs typeface="Verdana"/>
              </a:rPr>
              <a:t>platform for </a:t>
            </a:r>
            <a:r>
              <a:rPr dirty="0" sz="2900" spc="-105">
                <a:solidFill>
                  <a:srgbClr val="202E59"/>
                </a:solidFill>
                <a:latin typeface="Verdana"/>
                <a:cs typeface="Verdana"/>
              </a:rPr>
              <a:t>patients </a:t>
            </a:r>
            <a:r>
              <a:rPr dirty="0" sz="2900" spc="-120">
                <a:solidFill>
                  <a:srgbClr val="202E59"/>
                </a:solidFill>
                <a:latin typeface="Verdana"/>
                <a:cs typeface="Verdana"/>
              </a:rPr>
              <a:t>to get </a:t>
            </a:r>
            <a:r>
              <a:rPr dirty="0" sz="2900" spc="-150">
                <a:solidFill>
                  <a:srgbClr val="202E59"/>
                </a:solidFill>
                <a:latin typeface="Verdana"/>
                <a:cs typeface="Verdana"/>
              </a:rPr>
              <a:t>their </a:t>
            </a:r>
            <a:r>
              <a:rPr dirty="0" sz="2900" spc="-90">
                <a:solidFill>
                  <a:srgbClr val="202E59"/>
                </a:solidFill>
                <a:latin typeface="Verdana"/>
                <a:cs typeface="Verdana"/>
              </a:rPr>
              <a:t>diagnosis </a:t>
            </a:r>
            <a:r>
              <a:rPr dirty="0" sz="2900" spc="-130">
                <a:solidFill>
                  <a:srgbClr val="202E59"/>
                </a:solidFill>
                <a:latin typeface="Verdana"/>
                <a:cs typeface="Verdana"/>
              </a:rPr>
              <a:t>by </a:t>
            </a:r>
            <a:r>
              <a:rPr dirty="0" sz="2900" spc="-125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2900" spc="-100">
                <a:solidFill>
                  <a:srgbClr val="202E59"/>
                </a:solidFill>
                <a:latin typeface="Verdana"/>
                <a:cs typeface="Verdana"/>
              </a:rPr>
              <a:t>navigating</a:t>
            </a:r>
            <a:r>
              <a:rPr dirty="0" sz="2900" spc="-265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2900" spc="-140">
                <a:solidFill>
                  <a:srgbClr val="202E59"/>
                </a:solidFill>
                <a:latin typeface="Verdana"/>
                <a:cs typeface="Verdana"/>
              </a:rPr>
              <a:t>through</a:t>
            </a:r>
            <a:r>
              <a:rPr dirty="0" sz="2900" spc="-260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2900" spc="-160">
                <a:solidFill>
                  <a:srgbClr val="202E59"/>
                </a:solidFill>
                <a:latin typeface="Verdana"/>
                <a:cs typeface="Verdana"/>
              </a:rPr>
              <a:t>our</a:t>
            </a:r>
            <a:r>
              <a:rPr dirty="0" sz="2900" spc="-260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2900" spc="-125">
                <a:solidFill>
                  <a:srgbClr val="202E59"/>
                </a:solidFill>
                <a:latin typeface="Verdana"/>
                <a:cs typeface="Verdana"/>
              </a:rPr>
              <a:t>provided</a:t>
            </a:r>
            <a:r>
              <a:rPr dirty="0" sz="2900" spc="-260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2900" spc="-110">
                <a:solidFill>
                  <a:srgbClr val="202E59"/>
                </a:solidFill>
                <a:latin typeface="Verdana"/>
                <a:cs typeface="Verdana"/>
              </a:rPr>
              <a:t>list</a:t>
            </a:r>
            <a:r>
              <a:rPr dirty="0" sz="2900" spc="-265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2900" spc="-80">
                <a:solidFill>
                  <a:srgbClr val="202E59"/>
                </a:solidFill>
                <a:latin typeface="Verdana"/>
                <a:cs typeface="Verdana"/>
              </a:rPr>
              <a:t>of</a:t>
            </a:r>
            <a:r>
              <a:rPr dirty="0" sz="2900" spc="-260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2900" spc="-114">
                <a:solidFill>
                  <a:srgbClr val="202E59"/>
                </a:solidFill>
                <a:latin typeface="Verdana"/>
                <a:cs typeface="Verdana"/>
              </a:rPr>
              <a:t>illnesses</a:t>
            </a:r>
            <a:r>
              <a:rPr dirty="0" sz="2900" spc="-260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2900" spc="-105">
                <a:solidFill>
                  <a:srgbClr val="202E59"/>
                </a:solidFill>
                <a:latin typeface="Verdana"/>
                <a:cs typeface="Verdana"/>
              </a:rPr>
              <a:t>that</a:t>
            </a:r>
            <a:r>
              <a:rPr dirty="0" sz="2900" spc="-260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2900" spc="-155">
                <a:solidFill>
                  <a:srgbClr val="202E59"/>
                </a:solidFill>
                <a:latin typeface="Verdana"/>
                <a:cs typeface="Verdana"/>
              </a:rPr>
              <a:t>they</a:t>
            </a:r>
            <a:r>
              <a:rPr dirty="0" sz="2900" spc="-265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2900" spc="-155">
                <a:solidFill>
                  <a:srgbClr val="202E59"/>
                </a:solidFill>
                <a:latin typeface="Verdana"/>
                <a:cs typeface="Verdana"/>
              </a:rPr>
              <a:t>think</a:t>
            </a:r>
            <a:r>
              <a:rPr dirty="0" sz="2900" spc="-260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2900" spc="-155">
                <a:solidFill>
                  <a:srgbClr val="202E59"/>
                </a:solidFill>
                <a:latin typeface="Verdana"/>
                <a:cs typeface="Verdana"/>
              </a:rPr>
              <a:t>or</a:t>
            </a:r>
            <a:r>
              <a:rPr dirty="0" sz="2900" spc="-260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2900" spc="-160">
                <a:solidFill>
                  <a:srgbClr val="202E59"/>
                </a:solidFill>
                <a:latin typeface="Verdana"/>
                <a:cs typeface="Verdana"/>
              </a:rPr>
              <a:t>may</a:t>
            </a:r>
            <a:r>
              <a:rPr dirty="0" sz="2900" spc="-260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2900" spc="-180">
                <a:solidFill>
                  <a:srgbClr val="202E59"/>
                </a:solidFill>
                <a:latin typeface="Verdana"/>
                <a:cs typeface="Verdana"/>
              </a:rPr>
              <a:t>have.</a:t>
            </a:r>
            <a:endParaRPr sz="29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2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2900" spc="-120">
                <a:solidFill>
                  <a:srgbClr val="202E59"/>
                </a:solidFill>
                <a:latin typeface="Verdana"/>
                <a:cs typeface="Verdana"/>
              </a:rPr>
              <a:t>The</a:t>
            </a:r>
            <a:r>
              <a:rPr dirty="0" sz="2900" spc="-265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2900" spc="-105">
                <a:solidFill>
                  <a:srgbClr val="202E59"/>
                </a:solidFill>
                <a:latin typeface="Verdana"/>
                <a:cs typeface="Verdana"/>
              </a:rPr>
              <a:t>patients</a:t>
            </a:r>
            <a:r>
              <a:rPr dirty="0" sz="2900" spc="490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2900" spc="-95">
                <a:solidFill>
                  <a:srgbClr val="202E59"/>
                </a:solidFill>
                <a:latin typeface="Verdana"/>
                <a:cs typeface="Verdana"/>
              </a:rPr>
              <a:t>fill</a:t>
            </a:r>
            <a:r>
              <a:rPr dirty="0" sz="2900" spc="-265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2900" spc="-145">
                <a:solidFill>
                  <a:srgbClr val="202E59"/>
                </a:solidFill>
                <a:latin typeface="Verdana"/>
                <a:cs typeface="Verdana"/>
              </a:rPr>
              <a:t>the</a:t>
            </a:r>
            <a:r>
              <a:rPr dirty="0" sz="2900" spc="-265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2900" spc="-95">
                <a:solidFill>
                  <a:srgbClr val="202E59"/>
                </a:solidFill>
                <a:latin typeface="Verdana"/>
                <a:cs typeface="Verdana"/>
              </a:rPr>
              <a:t>diagnose</a:t>
            </a:r>
            <a:r>
              <a:rPr dirty="0" sz="2900" spc="-265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2900" spc="-160">
                <a:solidFill>
                  <a:srgbClr val="202E59"/>
                </a:solidFill>
                <a:latin typeface="Verdana"/>
                <a:cs typeface="Verdana"/>
              </a:rPr>
              <a:t>form</a:t>
            </a:r>
            <a:r>
              <a:rPr dirty="0" sz="2900" spc="-265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2900" spc="-80">
                <a:solidFill>
                  <a:srgbClr val="202E59"/>
                </a:solidFill>
                <a:latin typeface="Verdana"/>
                <a:cs typeface="Verdana"/>
              </a:rPr>
              <a:t>and</a:t>
            </a:r>
            <a:r>
              <a:rPr dirty="0" sz="2900" spc="-265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2900" spc="-120">
                <a:solidFill>
                  <a:srgbClr val="202E59"/>
                </a:solidFill>
                <a:latin typeface="Verdana"/>
                <a:cs typeface="Verdana"/>
              </a:rPr>
              <a:t>get</a:t>
            </a:r>
            <a:r>
              <a:rPr dirty="0" sz="2900" spc="-265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2900" spc="-145">
                <a:solidFill>
                  <a:srgbClr val="202E59"/>
                </a:solidFill>
                <a:latin typeface="Verdana"/>
                <a:cs typeface="Verdana"/>
              </a:rPr>
              <a:t>the</a:t>
            </a:r>
            <a:r>
              <a:rPr dirty="0" sz="2900" spc="-265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2900" spc="-180">
                <a:solidFill>
                  <a:srgbClr val="202E59"/>
                </a:solidFill>
                <a:latin typeface="Verdana"/>
                <a:cs typeface="Verdana"/>
              </a:rPr>
              <a:t>result.</a:t>
            </a:r>
            <a:endParaRPr sz="29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21167" y="4237466"/>
            <a:ext cx="417004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30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600" spc="355" b="1">
                <a:solidFill>
                  <a:srgbClr val="FFFFFF"/>
                </a:solidFill>
                <a:latin typeface="Trebuchet MS"/>
                <a:cs typeface="Trebuchet MS"/>
              </a:rPr>
              <a:t>pp</a:t>
            </a:r>
            <a:r>
              <a:rPr dirty="0" sz="3600" spc="-35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600" spc="-45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600" spc="405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600" spc="56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600" spc="12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600" spc="-45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600" spc="31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600" spc="18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600" spc="-2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165" b="1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600" spc="335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600" spc="-45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600" spc="18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600" spc="605" b="1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89607" y="603378"/>
            <a:ext cx="17171670" cy="1933575"/>
          </a:xfrm>
          <a:prstGeom prst="rect"/>
        </p:spPr>
        <p:txBody>
          <a:bodyPr wrap="square" lIns="0" tIns="3181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</a:pPr>
            <a:r>
              <a:rPr dirty="0" sz="6600" spc="605">
                <a:solidFill>
                  <a:srgbClr val="FFFFFF"/>
                </a:solidFill>
              </a:rPr>
              <a:t>"</a:t>
            </a:r>
            <a:r>
              <a:rPr dirty="0" sz="6600" spc="-415">
                <a:solidFill>
                  <a:srgbClr val="FFFFFF"/>
                </a:solidFill>
              </a:rPr>
              <a:t> </a:t>
            </a:r>
            <a:r>
              <a:rPr dirty="0" sz="6600" spc="459">
                <a:solidFill>
                  <a:srgbClr val="FFFFFF"/>
                </a:solidFill>
              </a:rPr>
              <a:t>Taught</a:t>
            </a:r>
            <a:r>
              <a:rPr dirty="0" sz="6600" spc="-415">
                <a:solidFill>
                  <a:srgbClr val="FFFFFF"/>
                </a:solidFill>
              </a:rPr>
              <a:t> </a:t>
            </a:r>
            <a:r>
              <a:rPr dirty="0" sz="6600" spc="380">
                <a:solidFill>
                  <a:srgbClr val="FFFFFF"/>
                </a:solidFill>
              </a:rPr>
              <a:t>humanity</a:t>
            </a:r>
            <a:r>
              <a:rPr dirty="0" sz="6600" spc="-415">
                <a:solidFill>
                  <a:srgbClr val="FFFFFF"/>
                </a:solidFill>
              </a:rPr>
              <a:t> </a:t>
            </a:r>
            <a:r>
              <a:rPr dirty="0" sz="6600" spc="505">
                <a:solidFill>
                  <a:srgbClr val="FFFFFF"/>
                </a:solidFill>
              </a:rPr>
              <a:t>what</a:t>
            </a:r>
            <a:r>
              <a:rPr dirty="0" sz="6600" spc="-409">
                <a:solidFill>
                  <a:srgbClr val="FFFFFF"/>
                </a:solidFill>
              </a:rPr>
              <a:t> </a:t>
            </a:r>
            <a:r>
              <a:rPr dirty="0" sz="6600" spc="335">
                <a:solidFill>
                  <a:srgbClr val="FFFFFF"/>
                </a:solidFill>
              </a:rPr>
              <a:t>they</a:t>
            </a:r>
            <a:r>
              <a:rPr dirty="0" sz="6600" spc="-415">
                <a:solidFill>
                  <a:srgbClr val="FFFFFF"/>
                </a:solidFill>
              </a:rPr>
              <a:t> </a:t>
            </a:r>
            <a:r>
              <a:rPr dirty="0" sz="6600" spc="305">
                <a:solidFill>
                  <a:srgbClr val="FFFFFF"/>
                </a:solidFill>
              </a:rPr>
              <a:t>knew</a:t>
            </a:r>
            <a:r>
              <a:rPr dirty="0" sz="6600" spc="-415">
                <a:solidFill>
                  <a:srgbClr val="FFFFFF"/>
                </a:solidFill>
              </a:rPr>
              <a:t> </a:t>
            </a:r>
            <a:r>
              <a:rPr dirty="0" sz="6600" spc="220">
                <a:solidFill>
                  <a:srgbClr val="FFFFFF"/>
                </a:solidFill>
              </a:rPr>
              <a:t>not."</a:t>
            </a:r>
            <a:endParaRPr sz="6600"/>
          </a:p>
          <a:p>
            <a:pPr algn="r" marR="273050">
              <a:lnSpc>
                <a:spcPct val="100000"/>
              </a:lnSpc>
              <a:spcBef>
                <a:spcPts val="1095"/>
              </a:spcBef>
            </a:pPr>
            <a:r>
              <a:rPr dirty="0" sz="3000" spc="105">
                <a:solidFill>
                  <a:srgbClr val="FFFFFF"/>
                </a:solidFill>
              </a:rPr>
              <a:t>Holly</a:t>
            </a:r>
            <a:r>
              <a:rPr dirty="0" sz="3000" spc="-220">
                <a:solidFill>
                  <a:srgbClr val="FFFFFF"/>
                </a:solidFill>
              </a:rPr>
              <a:t> </a:t>
            </a:r>
            <a:r>
              <a:rPr dirty="0" sz="3000" spc="130">
                <a:solidFill>
                  <a:srgbClr val="FFFFFF"/>
                </a:solidFill>
              </a:rPr>
              <a:t>Quran-96-5</a:t>
            </a:r>
            <a:endParaRPr sz="3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66579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443497" y="2232760"/>
              <a:ext cx="9845040" cy="8054340"/>
            </a:xfrm>
            <a:custGeom>
              <a:avLst/>
              <a:gdLst/>
              <a:ahLst/>
              <a:cxnLst/>
              <a:rect l="l" t="t" r="r" b="b"/>
              <a:pathLst>
                <a:path w="9845040" h="8054340">
                  <a:moveTo>
                    <a:pt x="0" y="0"/>
                  </a:moveTo>
                  <a:lnTo>
                    <a:pt x="9844501" y="0"/>
                  </a:lnTo>
                  <a:lnTo>
                    <a:pt x="9844501" y="8054239"/>
                  </a:lnTo>
                  <a:lnTo>
                    <a:pt x="0" y="805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76D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61688" y="3805705"/>
              <a:ext cx="133350" cy="1333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33201" y="4315292"/>
              <a:ext cx="142875" cy="1428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33201" y="4829642"/>
              <a:ext cx="142875" cy="1428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33201" y="5343992"/>
              <a:ext cx="142875" cy="1428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61688" y="6377455"/>
              <a:ext cx="133350" cy="13334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81407" y="7750840"/>
            <a:ext cx="7032625" cy="1852295"/>
          </a:xfrm>
          <a:prstGeom prst="rect">
            <a:avLst/>
          </a:prstGeom>
        </p:spPr>
        <p:txBody>
          <a:bodyPr wrap="square" lIns="0" tIns="181610" rIns="0" bIns="0" rtlCol="0" vert="horz">
            <a:spAutoFit/>
          </a:bodyPr>
          <a:lstStyle/>
          <a:p>
            <a:pPr marL="12700" marR="5080">
              <a:lnSpc>
                <a:spcPts val="6520"/>
              </a:lnSpc>
              <a:spcBef>
                <a:spcPts val="1430"/>
              </a:spcBef>
            </a:pPr>
            <a:r>
              <a:rPr dirty="0" sz="6550" spc="254" b="1">
                <a:solidFill>
                  <a:srgbClr val="202E59"/>
                </a:solidFill>
                <a:latin typeface="Trebuchet MS"/>
                <a:cs typeface="Trebuchet MS"/>
              </a:rPr>
              <a:t>let's </a:t>
            </a:r>
            <a:r>
              <a:rPr dirty="0" sz="6550" spc="385" b="1">
                <a:solidFill>
                  <a:srgbClr val="202E59"/>
                </a:solidFill>
                <a:latin typeface="Trebuchet MS"/>
                <a:cs typeface="Trebuchet MS"/>
              </a:rPr>
              <a:t>start </a:t>
            </a:r>
            <a:r>
              <a:rPr dirty="0" sz="6550" spc="220" b="1">
                <a:solidFill>
                  <a:srgbClr val="202E59"/>
                </a:solidFill>
                <a:latin typeface="Trebuchet MS"/>
                <a:cs typeface="Trebuchet MS"/>
              </a:rPr>
              <a:t>with </a:t>
            </a:r>
            <a:r>
              <a:rPr dirty="0" sz="6550" spc="225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6550" spc="700" b="1">
                <a:solidFill>
                  <a:srgbClr val="202E59"/>
                </a:solidFill>
                <a:latin typeface="Trebuchet MS"/>
                <a:cs typeface="Trebuchet MS"/>
              </a:rPr>
              <a:t>S</a:t>
            </a:r>
            <a:r>
              <a:rPr dirty="0" sz="6550" spc="560" b="1">
                <a:solidFill>
                  <a:srgbClr val="202E59"/>
                </a:solidFill>
                <a:latin typeface="Trebuchet MS"/>
                <a:cs typeface="Trebuchet MS"/>
              </a:rPr>
              <a:t>o</a:t>
            </a:r>
            <a:r>
              <a:rPr dirty="0" sz="6550" spc="290" b="1">
                <a:solidFill>
                  <a:srgbClr val="202E59"/>
                </a:solidFill>
                <a:latin typeface="Trebuchet MS"/>
                <a:cs typeface="Trebuchet MS"/>
              </a:rPr>
              <a:t>f</a:t>
            </a:r>
            <a:r>
              <a:rPr dirty="0" sz="6550" spc="210" b="1">
                <a:solidFill>
                  <a:srgbClr val="202E59"/>
                </a:solidFill>
                <a:latin typeface="Trebuchet MS"/>
                <a:cs typeface="Trebuchet MS"/>
              </a:rPr>
              <a:t>t</a:t>
            </a:r>
            <a:r>
              <a:rPr dirty="0" sz="6550" spc="440" b="1">
                <a:solidFill>
                  <a:srgbClr val="202E59"/>
                </a:solidFill>
                <a:latin typeface="Trebuchet MS"/>
                <a:cs typeface="Trebuchet MS"/>
              </a:rPr>
              <a:t>w</a:t>
            </a:r>
            <a:r>
              <a:rPr dirty="0" sz="6550" spc="1019" b="1">
                <a:solidFill>
                  <a:srgbClr val="202E59"/>
                </a:solidFill>
                <a:latin typeface="Trebuchet MS"/>
                <a:cs typeface="Trebuchet MS"/>
              </a:rPr>
              <a:t>a</a:t>
            </a:r>
            <a:r>
              <a:rPr dirty="0" sz="6550" spc="-140" b="1">
                <a:solidFill>
                  <a:srgbClr val="202E59"/>
                </a:solidFill>
                <a:latin typeface="Trebuchet MS"/>
                <a:cs typeface="Trebuchet MS"/>
              </a:rPr>
              <a:t>r</a:t>
            </a:r>
            <a:r>
              <a:rPr dirty="0" sz="6550" spc="345" b="1">
                <a:solidFill>
                  <a:srgbClr val="202E59"/>
                </a:solidFill>
                <a:latin typeface="Trebuchet MS"/>
                <a:cs typeface="Trebuchet MS"/>
              </a:rPr>
              <a:t>e</a:t>
            </a:r>
            <a:r>
              <a:rPr dirty="0" sz="6550" spc="-409" b="1">
                <a:solidFill>
                  <a:srgbClr val="202E59"/>
                </a:solidFill>
                <a:latin typeface="Trebuchet MS"/>
                <a:cs typeface="Trebuchet MS"/>
              </a:rPr>
              <a:t> </a:t>
            </a:r>
            <a:r>
              <a:rPr dirty="0" sz="6550" spc="635" b="1">
                <a:solidFill>
                  <a:srgbClr val="202E59"/>
                </a:solidFill>
                <a:latin typeface="Trebuchet MS"/>
                <a:cs typeface="Trebuchet MS"/>
              </a:rPr>
              <a:t>D</a:t>
            </a:r>
            <a:r>
              <a:rPr dirty="0" sz="6550" spc="340" b="1">
                <a:solidFill>
                  <a:srgbClr val="202E59"/>
                </a:solidFill>
                <a:latin typeface="Trebuchet MS"/>
                <a:cs typeface="Trebuchet MS"/>
              </a:rPr>
              <a:t>e</a:t>
            </a:r>
            <a:r>
              <a:rPr dirty="0" sz="6550" spc="610" b="1">
                <a:solidFill>
                  <a:srgbClr val="202E59"/>
                </a:solidFill>
                <a:latin typeface="Trebuchet MS"/>
                <a:cs typeface="Trebuchet MS"/>
              </a:rPr>
              <a:t>s</a:t>
            </a:r>
            <a:r>
              <a:rPr dirty="0" sz="6550" spc="-90" b="1">
                <a:solidFill>
                  <a:srgbClr val="202E59"/>
                </a:solidFill>
                <a:latin typeface="Trebuchet MS"/>
                <a:cs typeface="Trebuchet MS"/>
              </a:rPr>
              <a:t>i</a:t>
            </a:r>
            <a:r>
              <a:rPr dirty="0" sz="6550" spc="1100" b="1">
                <a:solidFill>
                  <a:srgbClr val="202E59"/>
                </a:solidFill>
                <a:latin typeface="Trebuchet MS"/>
                <a:cs typeface="Trebuchet MS"/>
              </a:rPr>
              <a:t>g</a:t>
            </a:r>
            <a:r>
              <a:rPr dirty="0" sz="6550" spc="330" b="1">
                <a:solidFill>
                  <a:srgbClr val="202E59"/>
                </a:solidFill>
                <a:latin typeface="Trebuchet MS"/>
                <a:cs typeface="Trebuchet MS"/>
              </a:rPr>
              <a:t>n</a:t>
            </a:r>
            <a:endParaRPr sz="655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582959" y="3558309"/>
            <a:ext cx="7461884" cy="41402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688975" marR="118110" indent="-676910">
              <a:lnSpc>
                <a:spcPct val="108900"/>
              </a:lnSpc>
              <a:spcBef>
                <a:spcPts val="90"/>
              </a:spcBef>
            </a:pPr>
            <a:r>
              <a:rPr dirty="0" sz="3100" spc="-2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100" spc="-16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3100" spc="-19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100" spc="-2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100" spc="-7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100" spc="-9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100" spc="-4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3100" spc="-13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100" spc="18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3100" spc="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100" spc="-19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100" spc="-14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100" spc="-2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100" spc="-7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100" spc="-9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100" spc="-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100" spc="-13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100" spc="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100" spc="-11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100" spc="-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100" spc="-6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100" spc="-2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100" spc="-13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100" spc="-13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100" spc="-19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100" spc="-15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100" spc="-14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100" spc="-2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100" spc="-26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100" spc="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100" spc="-11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100" spc="-13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100" spc="-2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100" spc="-6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100" spc="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100" spc="-19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100" spc="-13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100" spc="-7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100" spc="-585">
                <a:solidFill>
                  <a:srgbClr val="FFFFFF"/>
                </a:solidFill>
                <a:latin typeface="Verdana"/>
                <a:cs typeface="Verdana"/>
              </a:rPr>
              <a:t>:  </a:t>
            </a:r>
            <a:r>
              <a:rPr dirty="0" sz="3100" spc="4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100" spc="-2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3100" spc="-2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100" spc="-26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100" spc="-9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100" spc="-6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100" spc="-15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100" spc="-11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3100" spc="-7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100" spc="-40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3100">
              <a:latin typeface="Verdana"/>
              <a:cs typeface="Verdana"/>
            </a:endParaRPr>
          </a:p>
          <a:p>
            <a:pPr marL="688975" marR="3354070">
              <a:lnSpc>
                <a:spcPts val="4050"/>
              </a:lnSpc>
              <a:spcBef>
                <a:spcPts val="190"/>
              </a:spcBef>
            </a:pPr>
            <a:r>
              <a:rPr dirty="0" sz="3100" spc="415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3100" spc="-15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100" spc="-55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3100" spc="-2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100" spc="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100" spc="-60">
                <a:solidFill>
                  <a:srgbClr val="FFFFFF"/>
                </a:solidFill>
                <a:latin typeface="Verdana"/>
                <a:cs typeface="Verdana"/>
              </a:rPr>
              <a:t>pp</a:t>
            </a:r>
            <a:r>
              <a:rPr dirty="0" sz="3100" spc="-110">
                <a:solidFill>
                  <a:srgbClr val="FFFFFF"/>
                </a:solidFill>
                <a:latin typeface="Verdana"/>
                <a:cs typeface="Verdana"/>
              </a:rPr>
              <a:t>li</a:t>
            </a:r>
            <a:r>
              <a:rPr dirty="0" sz="3100" spc="-7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100" spc="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100" spc="-13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100" spc="-11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100" spc="-9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100" spc="-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100" spc="-395">
                <a:solidFill>
                  <a:srgbClr val="FFFFFF"/>
                </a:solidFill>
                <a:latin typeface="Verdana"/>
                <a:cs typeface="Verdana"/>
              </a:rPr>
              <a:t>.  </a:t>
            </a:r>
            <a:r>
              <a:rPr dirty="0" sz="3100" spc="1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3100" spc="-7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100" spc="-15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100" spc="-19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100" spc="-2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100" spc="-11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100" spc="-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100" spc="-13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100" spc="-15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100" spc="-19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100" spc="-4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3100" spc="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100" spc="-7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100" spc="-14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100" spc="-2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100" spc="-420">
                <a:solidFill>
                  <a:srgbClr val="FFFFFF"/>
                </a:solidFill>
                <a:latin typeface="Verdana"/>
                <a:cs typeface="Verdana"/>
              </a:rPr>
              <a:t>(</a:t>
            </a:r>
            <a:r>
              <a:rPr dirty="0" sz="3100" spc="1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3100" spc="-50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100" spc="-420">
                <a:solidFill>
                  <a:srgbClr val="FFFFFF"/>
                </a:solidFill>
                <a:latin typeface="Verdana"/>
                <a:cs typeface="Verdana"/>
              </a:rPr>
              <a:t>)</a:t>
            </a:r>
            <a:r>
              <a:rPr dirty="0" sz="3100" spc="-40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3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150">
              <a:latin typeface="Verdana"/>
              <a:cs typeface="Verdana"/>
            </a:endParaRPr>
          </a:p>
          <a:p>
            <a:pPr algn="just" marL="12700" marR="5080">
              <a:lnSpc>
                <a:spcPct val="108900"/>
              </a:lnSpc>
            </a:pPr>
            <a:r>
              <a:rPr dirty="0" sz="3100" spc="-100">
                <a:solidFill>
                  <a:srgbClr val="FFFFFF"/>
                </a:solidFill>
                <a:latin typeface="Verdana"/>
                <a:cs typeface="Verdana"/>
              </a:rPr>
              <a:t>Each</a:t>
            </a:r>
            <a:r>
              <a:rPr dirty="0" sz="31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100" spc="-114">
                <a:solidFill>
                  <a:srgbClr val="FFFFFF"/>
                </a:solidFill>
                <a:latin typeface="Verdana"/>
                <a:cs typeface="Verdana"/>
              </a:rPr>
              <a:t>part</a:t>
            </a:r>
            <a:r>
              <a:rPr dirty="0" sz="31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100" spc="-80">
                <a:solidFill>
                  <a:srgbClr val="FFFFFF"/>
                </a:solidFill>
                <a:latin typeface="Verdana"/>
                <a:cs typeface="Verdana"/>
              </a:rPr>
              <a:t>has</a:t>
            </a:r>
            <a:r>
              <a:rPr dirty="0" sz="31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100" spc="-145">
                <a:solidFill>
                  <a:srgbClr val="FFFFFF"/>
                </a:solidFill>
                <a:latin typeface="Verdana"/>
                <a:cs typeface="Verdana"/>
              </a:rPr>
              <a:t>been</a:t>
            </a:r>
            <a:r>
              <a:rPr dirty="0" sz="3100" spc="-140">
                <a:solidFill>
                  <a:srgbClr val="FFFFFF"/>
                </a:solidFill>
                <a:latin typeface="Verdana"/>
                <a:cs typeface="Verdana"/>
              </a:rPr>
              <a:t> developed</a:t>
            </a:r>
            <a:r>
              <a:rPr dirty="0" sz="31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100" spc="-8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31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100" spc="-14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100" spc="-29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100" spc="-9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100" spc="-14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3100" spc="-18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100" spc="-29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100" spc="-18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100" spc="-16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100" spc="-16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100" spc="-18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100" spc="-5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1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100" spc="-14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100" spc="-16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100" spc="-9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100" spc="-18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100" spc="-9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100" spc="-18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100" spc="-16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100" spc="-9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100" spc="-18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100" spc="-16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100" spc="-16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100" spc="-14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3100" spc="-17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31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100" spc="-12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100" spc="-3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31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100" spc="-16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100" spc="-16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100" spc="-14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1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100" spc="-12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100" spc="-16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100" spc="-16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100" spc="-18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100" spc="-22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100" spc="-50">
                <a:solidFill>
                  <a:srgbClr val="FFFFFF"/>
                </a:solidFill>
                <a:latin typeface="Verdana"/>
                <a:cs typeface="Verdana"/>
              </a:rPr>
              <a:t>s  </a:t>
            </a:r>
            <a:r>
              <a:rPr dirty="0" sz="3100" spc="-9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100" spc="-2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100" spc="-22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100" spc="-16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100" spc="-6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100" spc="-3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100" spc="-19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3100" spc="-10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100" spc="-14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100" spc="-16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100" spc="-4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100" spc="-3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100" spc="1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100" spc="-3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100" spc="-9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100" spc="-22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100" spc="-12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100" spc="-7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100" spc="-22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100" spc="-2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100" spc="-29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100" spc="-14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100" spc="-16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100" spc="-4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100" spc="-3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100" spc="-14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3100" spc="-2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100" spc="-16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100" spc="-7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100" spc="-19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3100" spc="-2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100" spc="-7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100" spc="-18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100" spc="-40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3100">
              <a:latin typeface="Verdana"/>
              <a:cs typeface="Verdan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543650" y="2630170"/>
            <a:ext cx="114300" cy="114299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0812830" y="2322195"/>
            <a:ext cx="387794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235">
                <a:solidFill>
                  <a:srgbClr val="FFFFFF"/>
                </a:solidFill>
              </a:rPr>
              <a:t>Software</a:t>
            </a:r>
            <a:r>
              <a:rPr dirty="0" sz="3600" spc="-275">
                <a:solidFill>
                  <a:srgbClr val="FFFFFF"/>
                </a:solidFill>
              </a:rPr>
              <a:t> </a:t>
            </a:r>
            <a:r>
              <a:rPr dirty="0" sz="3600" spc="270">
                <a:solidFill>
                  <a:srgbClr val="FFFFFF"/>
                </a:solidFill>
              </a:rPr>
              <a:t>Design</a:t>
            </a:r>
            <a:endParaRPr sz="3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3471" y="1540678"/>
            <a:ext cx="9556246" cy="84625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60719" y="121428"/>
            <a:ext cx="8966835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800"/>
              <a:t>Data</a:t>
            </a:r>
            <a:r>
              <a:rPr dirty="0" sz="7200" spc="-490"/>
              <a:t> </a:t>
            </a:r>
            <a:r>
              <a:rPr dirty="0" sz="7200" spc="175"/>
              <a:t>Flow</a:t>
            </a:r>
            <a:r>
              <a:rPr dirty="0" sz="7200" spc="-484"/>
              <a:t> </a:t>
            </a:r>
            <a:r>
              <a:rPr dirty="0" sz="7200" spc="645"/>
              <a:t>Diagram</a:t>
            </a:r>
            <a:endParaRPr sz="7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71450" y="0"/>
            <a:ext cx="7981950" cy="10288270"/>
            <a:chOff x="-171450" y="0"/>
            <a:chExt cx="7981950" cy="10288270"/>
          </a:xfrm>
        </p:grpSpPr>
        <p:sp>
          <p:nvSpPr>
            <p:cNvPr id="3" name="object 3"/>
            <p:cNvSpPr/>
            <p:nvPr/>
          </p:nvSpPr>
          <p:spPr>
            <a:xfrm>
              <a:off x="0" y="6468217"/>
              <a:ext cx="7639050" cy="3819525"/>
            </a:xfrm>
            <a:custGeom>
              <a:avLst/>
              <a:gdLst/>
              <a:ahLst/>
              <a:cxnLst/>
              <a:rect l="l" t="t" r="r" b="b"/>
              <a:pathLst>
                <a:path w="7639050" h="3819525">
                  <a:moveTo>
                    <a:pt x="7639049" y="3819503"/>
                  </a:moveTo>
                  <a:lnTo>
                    <a:pt x="0" y="3819503"/>
                  </a:lnTo>
                  <a:lnTo>
                    <a:pt x="0" y="0"/>
                  </a:lnTo>
                  <a:lnTo>
                    <a:pt x="7639049" y="0"/>
                  </a:lnTo>
                  <a:lnTo>
                    <a:pt x="7639049" y="3819503"/>
                  </a:lnTo>
                  <a:close/>
                </a:path>
              </a:pathLst>
            </a:custGeom>
            <a:solidFill>
              <a:srgbClr val="202E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6455272"/>
              <a:ext cx="7639050" cy="40005"/>
            </a:xfrm>
            <a:custGeom>
              <a:avLst/>
              <a:gdLst/>
              <a:ahLst/>
              <a:cxnLst/>
              <a:rect l="l" t="t" r="r" b="b"/>
              <a:pathLst>
                <a:path w="7639050" h="40004">
                  <a:moveTo>
                    <a:pt x="0" y="39681"/>
                  </a:moveTo>
                  <a:lnTo>
                    <a:pt x="7638966" y="0"/>
                  </a:lnTo>
                </a:path>
              </a:pathLst>
            </a:custGeom>
            <a:ln w="342899">
              <a:solidFill>
                <a:srgbClr val="4FDEA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639049" cy="62864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58020" y="7879670"/>
            <a:ext cx="500824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715" b="1">
                <a:solidFill>
                  <a:srgbClr val="FFFFFF"/>
                </a:solidFill>
                <a:latin typeface="Trebuchet MS"/>
                <a:cs typeface="Trebuchet MS"/>
              </a:rPr>
              <a:t>ML</a:t>
            </a:r>
            <a:r>
              <a:rPr dirty="0" sz="7200" spc="-5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200" spc="484" b="1">
                <a:solidFill>
                  <a:srgbClr val="FFFFFF"/>
                </a:solidFill>
                <a:latin typeface="Trebuchet MS"/>
                <a:cs typeface="Trebuchet MS"/>
              </a:rPr>
              <a:t>models</a:t>
            </a:r>
            <a:endParaRPr sz="72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95360" y="1327960"/>
            <a:ext cx="171450" cy="17144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293277" y="1017318"/>
            <a:ext cx="7338059" cy="26543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7800"/>
              </a:lnSpc>
              <a:spcBef>
                <a:spcPts val="95"/>
              </a:spcBef>
            </a:pPr>
            <a:r>
              <a:rPr dirty="0" sz="4000" spc="-655" b="0">
                <a:latin typeface="Verdana"/>
                <a:cs typeface="Verdana"/>
              </a:rPr>
              <a:t>I</a:t>
            </a:r>
            <a:r>
              <a:rPr dirty="0" sz="4000" spc="-180" b="0">
                <a:latin typeface="Verdana"/>
                <a:cs typeface="Verdana"/>
              </a:rPr>
              <a:t>n</a:t>
            </a:r>
            <a:r>
              <a:rPr dirty="0" sz="4000" spc="-360" b="0">
                <a:latin typeface="Verdana"/>
                <a:cs typeface="Verdana"/>
              </a:rPr>
              <a:t> </a:t>
            </a:r>
            <a:r>
              <a:rPr dirty="0" sz="4000" spc="-135" b="0">
                <a:latin typeface="Verdana"/>
                <a:cs typeface="Verdana"/>
              </a:rPr>
              <a:t>o</a:t>
            </a:r>
            <a:r>
              <a:rPr dirty="0" sz="4000" spc="-220" b="0">
                <a:latin typeface="Verdana"/>
                <a:cs typeface="Verdana"/>
              </a:rPr>
              <a:t>u</a:t>
            </a:r>
            <a:r>
              <a:rPr dirty="0" sz="4000" spc="-254" b="0">
                <a:latin typeface="Verdana"/>
                <a:cs typeface="Verdana"/>
              </a:rPr>
              <a:t>r</a:t>
            </a:r>
            <a:r>
              <a:rPr dirty="0" sz="4000" spc="-360" b="0">
                <a:latin typeface="Verdana"/>
                <a:cs typeface="Verdana"/>
              </a:rPr>
              <a:t> </a:t>
            </a:r>
            <a:r>
              <a:rPr dirty="0" sz="4000" b="0">
                <a:latin typeface="Verdana"/>
                <a:cs typeface="Verdana"/>
              </a:rPr>
              <a:t>a</a:t>
            </a:r>
            <a:r>
              <a:rPr dirty="0" sz="4000" spc="-90" b="0">
                <a:latin typeface="Verdana"/>
                <a:cs typeface="Verdana"/>
              </a:rPr>
              <a:t>pp</a:t>
            </a:r>
            <a:r>
              <a:rPr dirty="0" sz="4000" spc="-150" b="0">
                <a:latin typeface="Verdana"/>
                <a:cs typeface="Verdana"/>
              </a:rPr>
              <a:t>li</a:t>
            </a:r>
            <a:r>
              <a:rPr dirty="0" sz="4000" spc="-100" b="0">
                <a:latin typeface="Verdana"/>
                <a:cs typeface="Verdana"/>
              </a:rPr>
              <a:t>c</a:t>
            </a:r>
            <a:r>
              <a:rPr dirty="0" sz="4000" b="0">
                <a:latin typeface="Verdana"/>
                <a:cs typeface="Verdana"/>
              </a:rPr>
              <a:t>a</a:t>
            </a:r>
            <a:r>
              <a:rPr dirty="0" sz="4000" spc="-175" b="0">
                <a:latin typeface="Verdana"/>
                <a:cs typeface="Verdana"/>
              </a:rPr>
              <a:t>t</a:t>
            </a:r>
            <a:r>
              <a:rPr dirty="0" sz="4000" spc="-150" b="0">
                <a:latin typeface="Verdana"/>
                <a:cs typeface="Verdana"/>
              </a:rPr>
              <a:t>i</a:t>
            </a:r>
            <a:r>
              <a:rPr dirty="0" sz="4000" spc="-135" b="0">
                <a:latin typeface="Verdana"/>
                <a:cs typeface="Verdana"/>
              </a:rPr>
              <a:t>o</a:t>
            </a:r>
            <a:r>
              <a:rPr dirty="0" sz="4000" spc="-180" b="0">
                <a:latin typeface="Verdana"/>
                <a:cs typeface="Verdana"/>
              </a:rPr>
              <a:t>n</a:t>
            </a:r>
            <a:r>
              <a:rPr dirty="0" sz="4000" spc="-360" b="0">
                <a:latin typeface="Verdana"/>
                <a:cs typeface="Verdana"/>
              </a:rPr>
              <a:t> </a:t>
            </a:r>
            <a:r>
              <a:rPr dirty="0" sz="4000" spc="-175" b="0">
                <a:latin typeface="Verdana"/>
                <a:cs typeface="Verdana"/>
              </a:rPr>
              <a:t>t</a:t>
            </a:r>
            <a:r>
              <a:rPr dirty="0" sz="4000" spc="-185" b="0">
                <a:latin typeface="Verdana"/>
                <a:cs typeface="Verdana"/>
              </a:rPr>
              <a:t>h</a:t>
            </a:r>
            <a:r>
              <a:rPr dirty="0" sz="4000" spc="-204" b="0">
                <a:latin typeface="Verdana"/>
                <a:cs typeface="Verdana"/>
              </a:rPr>
              <a:t>e</a:t>
            </a:r>
            <a:r>
              <a:rPr dirty="0" sz="4000" spc="-260" b="0">
                <a:latin typeface="Verdana"/>
                <a:cs typeface="Verdana"/>
              </a:rPr>
              <a:t>r</a:t>
            </a:r>
            <a:r>
              <a:rPr dirty="0" sz="4000" spc="-200" b="0">
                <a:latin typeface="Verdana"/>
                <a:cs typeface="Verdana"/>
              </a:rPr>
              <a:t>e</a:t>
            </a:r>
            <a:r>
              <a:rPr dirty="0" sz="4000" spc="-360" b="0">
                <a:latin typeface="Verdana"/>
                <a:cs typeface="Verdana"/>
              </a:rPr>
              <a:t> </a:t>
            </a:r>
            <a:r>
              <a:rPr dirty="0" sz="4000" spc="-150" b="0">
                <a:latin typeface="Verdana"/>
                <a:cs typeface="Verdana"/>
              </a:rPr>
              <a:t>i</a:t>
            </a:r>
            <a:r>
              <a:rPr dirty="0" sz="4000" spc="-95" b="0">
                <a:latin typeface="Verdana"/>
                <a:cs typeface="Verdana"/>
              </a:rPr>
              <a:t>s</a:t>
            </a:r>
            <a:r>
              <a:rPr dirty="0" sz="4000" spc="-360" b="0">
                <a:latin typeface="Verdana"/>
                <a:cs typeface="Verdana"/>
              </a:rPr>
              <a:t> </a:t>
            </a:r>
            <a:r>
              <a:rPr dirty="0" sz="4000" spc="-175" b="0">
                <a:latin typeface="Verdana"/>
                <a:cs typeface="Verdana"/>
              </a:rPr>
              <a:t>t</a:t>
            </a:r>
            <a:r>
              <a:rPr dirty="0" sz="4000" spc="-185" b="0">
                <a:latin typeface="Verdana"/>
                <a:cs typeface="Verdana"/>
              </a:rPr>
              <a:t>h</a:t>
            </a:r>
            <a:r>
              <a:rPr dirty="0" sz="4000" spc="-260" b="0">
                <a:latin typeface="Verdana"/>
                <a:cs typeface="Verdana"/>
              </a:rPr>
              <a:t>r</a:t>
            </a:r>
            <a:r>
              <a:rPr dirty="0" sz="4000" spc="-204" b="0">
                <a:latin typeface="Verdana"/>
                <a:cs typeface="Verdana"/>
              </a:rPr>
              <a:t>e</a:t>
            </a:r>
            <a:r>
              <a:rPr dirty="0" sz="4000" spc="-145" b="0">
                <a:latin typeface="Verdana"/>
                <a:cs typeface="Verdana"/>
              </a:rPr>
              <a:t>e  </a:t>
            </a:r>
            <a:r>
              <a:rPr dirty="0" sz="4000" spc="-365" b="0">
                <a:latin typeface="Verdana"/>
                <a:cs typeface="Verdana"/>
              </a:rPr>
              <a:t>m</a:t>
            </a:r>
            <a:r>
              <a:rPr dirty="0" sz="4000" spc="-135" b="0">
                <a:latin typeface="Verdana"/>
                <a:cs typeface="Verdana"/>
              </a:rPr>
              <a:t>o</a:t>
            </a:r>
            <a:r>
              <a:rPr dirty="0" sz="4000" spc="-90" b="0">
                <a:latin typeface="Verdana"/>
                <a:cs typeface="Verdana"/>
              </a:rPr>
              <a:t>d</a:t>
            </a:r>
            <a:r>
              <a:rPr dirty="0" sz="4000" spc="-204" b="0">
                <a:latin typeface="Verdana"/>
                <a:cs typeface="Verdana"/>
              </a:rPr>
              <a:t>e</a:t>
            </a:r>
            <a:r>
              <a:rPr dirty="0" sz="4000" spc="-150" b="0">
                <a:latin typeface="Verdana"/>
                <a:cs typeface="Verdana"/>
              </a:rPr>
              <a:t>l</a:t>
            </a:r>
            <a:r>
              <a:rPr dirty="0" sz="4000" spc="-95" b="0">
                <a:latin typeface="Verdana"/>
                <a:cs typeface="Verdana"/>
              </a:rPr>
              <a:t>s</a:t>
            </a:r>
            <a:r>
              <a:rPr dirty="0" sz="4000" spc="-360" b="0">
                <a:latin typeface="Verdana"/>
                <a:cs typeface="Verdana"/>
              </a:rPr>
              <a:t> </a:t>
            </a:r>
            <a:r>
              <a:rPr dirty="0" sz="4000" spc="-204" b="0">
                <a:latin typeface="Verdana"/>
                <a:cs typeface="Verdana"/>
              </a:rPr>
              <a:t>e</a:t>
            </a:r>
            <a:r>
              <a:rPr dirty="0" sz="4000" b="0">
                <a:latin typeface="Verdana"/>
                <a:cs typeface="Verdana"/>
              </a:rPr>
              <a:t>a</a:t>
            </a:r>
            <a:r>
              <a:rPr dirty="0" sz="4000" spc="-100" b="0">
                <a:latin typeface="Verdana"/>
                <a:cs typeface="Verdana"/>
              </a:rPr>
              <a:t>c</a:t>
            </a:r>
            <a:r>
              <a:rPr dirty="0" sz="4000" spc="-180" b="0">
                <a:latin typeface="Verdana"/>
                <a:cs typeface="Verdana"/>
              </a:rPr>
              <a:t>h</a:t>
            </a:r>
            <a:r>
              <a:rPr dirty="0" sz="4000" spc="-360" b="0">
                <a:latin typeface="Verdana"/>
                <a:cs typeface="Verdana"/>
              </a:rPr>
              <a:t> </a:t>
            </a:r>
            <a:r>
              <a:rPr dirty="0" sz="4000" spc="-135" b="0">
                <a:latin typeface="Verdana"/>
                <a:cs typeface="Verdana"/>
              </a:rPr>
              <a:t>o</a:t>
            </a:r>
            <a:r>
              <a:rPr dirty="0" sz="4000" spc="-185" b="0">
                <a:latin typeface="Verdana"/>
                <a:cs typeface="Verdana"/>
              </a:rPr>
              <a:t>n</a:t>
            </a:r>
            <a:r>
              <a:rPr dirty="0" sz="4000" spc="-200" b="0">
                <a:latin typeface="Verdana"/>
                <a:cs typeface="Verdana"/>
              </a:rPr>
              <a:t>e</a:t>
            </a:r>
            <a:r>
              <a:rPr dirty="0" sz="4000" spc="-360" b="0">
                <a:latin typeface="Verdana"/>
                <a:cs typeface="Verdana"/>
              </a:rPr>
              <a:t> </a:t>
            </a:r>
            <a:r>
              <a:rPr dirty="0" sz="4000" spc="-60" b="0">
                <a:latin typeface="Verdana"/>
                <a:cs typeface="Verdana"/>
              </a:rPr>
              <a:t>f</a:t>
            </a:r>
            <a:r>
              <a:rPr dirty="0" sz="4000" spc="-135" b="0">
                <a:latin typeface="Verdana"/>
                <a:cs typeface="Verdana"/>
              </a:rPr>
              <a:t>o</a:t>
            </a:r>
            <a:r>
              <a:rPr dirty="0" sz="4000" spc="-254" b="0">
                <a:latin typeface="Verdana"/>
                <a:cs typeface="Verdana"/>
              </a:rPr>
              <a:t>r</a:t>
            </a:r>
            <a:r>
              <a:rPr dirty="0" sz="4000" spc="-360" b="0">
                <a:latin typeface="Verdana"/>
                <a:cs typeface="Verdana"/>
              </a:rPr>
              <a:t> </a:t>
            </a:r>
            <a:r>
              <a:rPr dirty="0" sz="4000" spc="5" b="0">
                <a:latin typeface="Verdana"/>
                <a:cs typeface="Verdana"/>
              </a:rPr>
              <a:t>a</a:t>
            </a:r>
            <a:r>
              <a:rPr dirty="0" sz="4000" spc="-360" b="0">
                <a:latin typeface="Verdana"/>
                <a:cs typeface="Verdana"/>
              </a:rPr>
              <a:t> </a:t>
            </a:r>
            <a:r>
              <a:rPr dirty="0" sz="4000" spc="-90" b="0">
                <a:latin typeface="Verdana"/>
                <a:cs typeface="Verdana"/>
              </a:rPr>
              <a:t>d</a:t>
            </a:r>
            <a:r>
              <a:rPr dirty="0" sz="4000" spc="-150" b="0">
                <a:latin typeface="Verdana"/>
                <a:cs typeface="Verdana"/>
              </a:rPr>
              <a:t>i</a:t>
            </a:r>
            <a:r>
              <a:rPr dirty="0" sz="4000" spc="-100" b="0">
                <a:latin typeface="Verdana"/>
                <a:cs typeface="Verdana"/>
              </a:rPr>
              <a:t>s</a:t>
            </a:r>
            <a:r>
              <a:rPr dirty="0" sz="4000" spc="-204" b="0">
                <a:latin typeface="Verdana"/>
                <a:cs typeface="Verdana"/>
              </a:rPr>
              <a:t>e</a:t>
            </a:r>
            <a:r>
              <a:rPr dirty="0" sz="4000" b="0">
                <a:latin typeface="Verdana"/>
                <a:cs typeface="Verdana"/>
              </a:rPr>
              <a:t>a</a:t>
            </a:r>
            <a:r>
              <a:rPr dirty="0" sz="4000" spc="-100" b="0">
                <a:latin typeface="Verdana"/>
                <a:cs typeface="Verdana"/>
              </a:rPr>
              <a:t>s</a:t>
            </a:r>
            <a:r>
              <a:rPr dirty="0" sz="4000" spc="-145" b="0">
                <a:latin typeface="Verdana"/>
                <a:cs typeface="Verdana"/>
              </a:rPr>
              <a:t>e  </a:t>
            </a:r>
            <a:r>
              <a:rPr dirty="0" sz="4000" spc="-50" b="0">
                <a:latin typeface="Verdana"/>
                <a:cs typeface="Verdana"/>
              </a:rPr>
              <a:t>C</a:t>
            </a:r>
            <a:r>
              <a:rPr dirty="0" sz="4000" spc="-50" b="0">
                <a:latin typeface="Verdana"/>
                <a:cs typeface="Verdana"/>
              </a:rPr>
              <a:t>O</a:t>
            </a:r>
            <a:r>
              <a:rPr dirty="0" sz="4000" spc="60" b="0">
                <a:latin typeface="Verdana"/>
                <a:cs typeface="Verdana"/>
              </a:rPr>
              <a:t>V</a:t>
            </a:r>
            <a:r>
              <a:rPr dirty="0" sz="4000" spc="-655" b="0">
                <a:latin typeface="Verdana"/>
                <a:cs typeface="Verdana"/>
              </a:rPr>
              <a:t>I</a:t>
            </a:r>
            <a:r>
              <a:rPr dirty="0" sz="4000" spc="-90" b="0">
                <a:latin typeface="Verdana"/>
                <a:cs typeface="Verdana"/>
              </a:rPr>
              <a:t>D</a:t>
            </a:r>
            <a:r>
              <a:rPr dirty="0" sz="4000" spc="-100" b="0">
                <a:latin typeface="Verdana"/>
                <a:cs typeface="Verdana"/>
              </a:rPr>
              <a:t>-</a:t>
            </a:r>
            <a:r>
              <a:rPr dirty="0" sz="4000" spc="-140" b="0">
                <a:latin typeface="Verdana"/>
                <a:cs typeface="Verdana"/>
              </a:rPr>
              <a:t>19</a:t>
            </a:r>
            <a:r>
              <a:rPr dirty="0" sz="4000" spc="-530" b="0">
                <a:latin typeface="Verdana"/>
                <a:cs typeface="Verdana"/>
              </a:rPr>
              <a:t>,</a:t>
            </a:r>
            <a:r>
              <a:rPr dirty="0" sz="4000" spc="-360" b="0">
                <a:latin typeface="Verdana"/>
                <a:cs typeface="Verdana"/>
              </a:rPr>
              <a:t> </a:t>
            </a:r>
            <a:r>
              <a:rPr dirty="0" sz="4000" spc="-90" b="0">
                <a:latin typeface="Verdana"/>
                <a:cs typeface="Verdana"/>
              </a:rPr>
              <a:t>D</a:t>
            </a:r>
            <a:r>
              <a:rPr dirty="0" sz="4000" spc="-150" b="0">
                <a:latin typeface="Verdana"/>
                <a:cs typeface="Verdana"/>
              </a:rPr>
              <a:t>i</a:t>
            </a:r>
            <a:r>
              <a:rPr dirty="0" sz="4000" b="0">
                <a:latin typeface="Verdana"/>
                <a:cs typeface="Verdana"/>
              </a:rPr>
              <a:t>a</a:t>
            </a:r>
            <a:r>
              <a:rPr dirty="0" sz="4000" spc="-90" b="0">
                <a:latin typeface="Verdana"/>
                <a:cs typeface="Verdana"/>
              </a:rPr>
              <a:t>b</a:t>
            </a:r>
            <a:r>
              <a:rPr dirty="0" sz="4000" spc="-204" b="0">
                <a:latin typeface="Verdana"/>
                <a:cs typeface="Verdana"/>
              </a:rPr>
              <a:t>e</a:t>
            </a:r>
            <a:r>
              <a:rPr dirty="0" sz="4000" spc="-175" b="0">
                <a:latin typeface="Verdana"/>
                <a:cs typeface="Verdana"/>
              </a:rPr>
              <a:t>t</a:t>
            </a:r>
            <a:r>
              <a:rPr dirty="0" sz="4000" spc="-204" b="0">
                <a:latin typeface="Verdana"/>
                <a:cs typeface="Verdana"/>
              </a:rPr>
              <a:t>e</a:t>
            </a:r>
            <a:r>
              <a:rPr dirty="0" sz="4000" spc="-95" b="0">
                <a:latin typeface="Verdana"/>
                <a:cs typeface="Verdana"/>
              </a:rPr>
              <a:t>s</a:t>
            </a:r>
            <a:r>
              <a:rPr dirty="0" sz="4000" spc="-360" b="0">
                <a:latin typeface="Verdana"/>
                <a:cs typeface="Verdana"/>
              </a:rPr>
              <a:t> </a:t>
            </a:r>
            <a:r>
              <a:rPr dirty="0" sz="4000" b="0">
                <a:latin typeface="Verdana"/>
                <a:cs typeface="Verdana"/>
              </a:rPr>
              <a:t>a</a:t>
            </a:r>
            <a:r>
              <a:rPr dirty="0" sz="4000" spc="-185" b="0">
                <a:latin typeface="Verdana"/>
                <a:cs typeface="Verdana"/>
              </a:rPr>
              <a:t>n</a:t>
            </a:r>
            <a:r>
              <a:rPr dirty="0" sz="4000" spc="-85" b="0">
                <a:latin typeface="Verdana"/>
                <a:cs typeface="Verdana"/>
              </a:rPr>
              <a:t>d</a:t>
            </a:r>
            <a:r>
              <a:rPr dirty="0" sz="4000" spc="-360" b="0">
                <a:latin typeface="Verdana"/>
                <a:cs typeface="Verdana"/>
              </a:rPr>
              <a:t> </a:t>
            </a:r>
            <a:r>
              <a:rPr dirty="0" sz="4000" spc="65" b="0">
                <a:latin typeface="Verdana"/>
                <a:cs typeface="Verdana"/>
              </a:rPr>
              <a:t>H</a:t>
            </a:r>
            <a:r>
              <a:rPr dirty="0" sz="4000" spc="-204" b="0">
                <a:latin typeface="Verdana"/>
                <a:cs typeface="Verdana"/>
              </a:rPr>
              <a:t>e</a:t>
            </a:r>
            <a:r>
              <a:rPr dirty="0" sz="4000" b="0">
                <a:latin typeface="Verdana"/>
                <a:cs typeface="Verdana"/>
              </a:rPr>
              <a:t>a</a:t>
            </a:r>
            <a:r>
              <a:rPr dirty="0" sz="4000" spc="-260" b="0">
                <a:latin typeface="Verdana"/>
                <a:cs typeface="Verdana"/>
              </a:rPr>
              <a:t>r</a:t>
            </a:r>
            <a:r>
              <a:rPr dirty="0" sz="4000" spc="-160" b="0">
                <a:latin typeface="Verdana"/>
                <a:cs typeface="Verdana"/>
              </a:rPr>
              <a:t>t  </a:t>
            </a:r>
            <a:r>
              <a:rPr dirty="0" sz="4000" spc="-245" b="0">
                <a:latin typeface="Verdana"/>
                <a:cs typeface="Verdana"/>
              </a:rPr>
              <a:t>stroke.</a:t>
            </a:r>
            <a:endParaRPr sz="4000">
              <a:latin typeface="Verdana"/>
              <a:cs typeface="Verdana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95360" y="4614085"/>
            <a:ext cx="171450" cy="17144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293277" y="4303443"/>
            <a:ext cx="7187565" cy="33115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7800"/>
              </a:lnSpc>
              <a:spcBef>
                <a:spcPts val="95"/>
              </a:spcBef>
            </a:pPr>
            <a:r>
              <a:rPr dirty="0" sz="4000" spc="210">
                <a:solidFill>
                  <a:srgbClr val="202E59"/>
                </a:solidFill>
                <a:latin typeface="Verdana"/>
                <a:cs typeface="Verdana"/>
              </a:rPr>
              <a:t>A</a:t>
            </a:r>
            <a:r>
              <a:rPr dirty="0" sz="4000" spc="-150">
                <a:solidFill>
                  <a:srgbClr val="202E59"/>
                </a:solidFill>
                <a:latin typeface="Verdana"/>
                <a:cs typeface="Verdana"/>
              </a:rPr>
              <a:t>l</a:t>
            </a:r>
            <a:r>
              <a:rPr dirty="0" sz="4000" spc="-145">
                <a:solidFill>
                  <a:srgbClr val="202E59"/>
                </a:solidFill>
                <a:latin typeface="Verdana"/>
                <a:cs typeface="Verdana"/>
              </a:rPr>
              <a:t>l</a:t>
            </a:r>
            <a:r>
              <a:rPr dirty="0" sz="4000" spc="-360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4000" spc="-365">
                <a:solidFill>
                  <a:srgbClr val="202E59"/>
                </a:solidFill>
                <a:latin typeface="Verdana"/>
                <a:cs typeface="Verdana"/>
              </a:rPr>
              <a:t>m</a:t>
            </a:r>
            <a:r>
              <a:rPr dirty="0" sz="4000" spc="-135">
                <a:solidFill>
                  <a:srgbClr val="202E59"/>
                </a:solidFill>
                <a:latin typeface="Verdana"/>
                <a:cs typeface="Verdana"/>
              </a:rPr>
              <a:t>o</a:t>
            </a:r>
            <a:r>
              <a:rPr dirty="0" sz="4000" spc="-90">
                <a:solidFill>
                  <a:srgbClr val="202E59"/>
                </a:solidFill>
                <a:latin typeface="Verdana"/>
                <a:cs typeface="Verdana"/>
              </a:rPr>
              <a:t>d</a:t>
            </a:r>
            <a:r>
              <a:rPr dirty="0" sz="4000" spc="-204">
                <a:solidFill>
                  <a:srgbClr val="202E59"/>
                </a:solidFill>
                <a:latin typeface="Verdana"/>
                <a:cs typeface="Verdana"/>
              </a:rPr>
              <a:t>e</a:t>
            </a:r>
            <a:r>
              <a:rPr dirty="0" sz="4000" spc="-150">
                <a:solidFill>
                  <a:srgbClr val="202E59"/>
                </a:solidFill>
                <a:latin typeface="Verdana"/>
                <a:cs typeface="Verdana"/>
              </a:rPr>
              <a:t>l</a:t>
            </a:r>
            <a:r>
              <a:rPr dirty="0" sz="4000" spc="-95">
                <a:solidFill>
                  <a:srgbClr val="202E59"/>
                </a:solidFill>
                <a:latin typeface="Verdana"/>
                <a:cs typeface="Verdana"/>
              </a:rPr>
              <a:t>s</a:t>
            </a:r>
            <a:r>
              <a:rPr dirty="0" sz="4000" spc="-360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4000" spc="-150">
                <a:solidFill>
                  <a:srgbClr val="202E59"/>
                </a:solidFill>
                <a:latin typeface="Verdana"/>
                <a:cs typeface="Verdana"/>
              </a:rPr>
              <a:t>i</a:t>
            </a:r>
            <a:r>
              <a:rPr dirty="0" sz="4000" spc="-365">
                <a:solidFill>
                  <a:srgbClr val="202E59"/>
                </a:solidFill>
                <a:latin typeface="Verdana"/>
                <a:cs typeface="Verdana"/>
              </a:rPr>
              <a:t>m</a:t>
            </a:r>
            <a:r>
              <a:rPr dirty="0" sz="4000" spc="-90">
                <a:solidFill>
                  <a:srgbClr val="202E59"/>
                </a:solidFill>
                <a:latin typeface="Verdana"/>
                <a:cs typeface="Verdana"/>
              </a:rPr>
              <a:t>p</a:t>
            </a:r>
            <a:r>
              <a:rPr dirty="0" sz="4000" spc="-150">
                <a:solidFill>
                  <a:srgbClr val="202E59"/>
                </a:solidFill>
                <a:latin typeface="Verdana"/>
                <a:cs typeface="Verdana"/>
              </a:rPr>
              <a:t>l</a:t>
            </a:r>
            <a:r>
              <a:rPr dirty="0" sz="4000" spc="-204">
                <a:solidFill>
                  <a:srgbClr val="202E59"/>
                </a:solidFill>
                <a:latin typeface="Verdana"/>
                <a:cs typeface="Verdana"/>
              </a:rPr>
              <a:t>e</a:t>
            </a:r>
            <a:r>
              <a:rPr dirty="0" sz="4000" spc="-365">
                <a:solidFill>
                  <a:srgbClr val="202E59"/>
                </a:solidFill>
                <a:latin typeface="Verdana"/>
                <a:cs typeface="Verdana"/>
              </a:rPr>
              <a:t>m</a:t>
            </a:r>
            <a:r>
              <a:rPr dirty="0" sz="4000" spc="-204">
                <a:solidFill>
                  <a:srgbClr val="202E59"/>
                </a:solidFill>
                <a:latin typeface="Verdana"/>
                <a:cs typeface="Verdana"/>
              </a:rPr>
              <a:t>e</a:t>
            </a:r>
            <a:r>
              <a:rPr dirty="0" sz="4000" spc="-185">
                <a:solidFill>
                  <a:srgbClr val="202E59"/>
                </a:solidFill>
                <a:latin typeface="Verdana"/>
                <a:cs typeface="Verdana"/>
              </a:rPr>
              <a:t>n</a:t>
            </a:r>
            <a:r>
              <a:rPr dirty="0" sz="4000" spc="-175">
                <a:solidFill>
                  <a:srgbClr val="202E59"/>
                </a:solidFill>
                <a:latin typeface="Verdana"/>
                <a:cs typeface="Verdana"/>
              </a:rPr>
              <a:t>t</a:t>
            </a:r>
            <a:r>
              <a:rPr dirty="0" sz="4000">
                <a:solidFill>
                  <a:srgbClr val="202E59"/>
                </a:solidFill>
                <a:latin typeface="Verdana"/>
                <a:cs typeface="Verdana"/>
              </a:rPr>
              <a:t>a</a:t>
            </a:r>
            <a:r>
              <a:rPr dirty="0" sz="4000" spc="-175">
                <a:solidFill>
                  <a:srgbClr val="202E59"/>
                </a:solidFill>
                <a:latin typeface="Verdana"/>
                <a:cs typeface="Verdana"/>
              </a:rPr>
              <a:t>t</a:t>
            </a:r>
            <a:r>
              <a:rPr dirty="0" sz="4000" spc="-150">
                <a:solidFill>
                  <a:srgbClr val="202E59"/>
                </a:solidFill>
                <a:latin typeface="Verdana"/>
                <a:cs typeface="Verdana"/>
              </a:rPr>
              <a:t>i</a:t>
            </a:r>
            <a:r>
              <a:rPr dirty="0" sz="4000" spc="-135">
                <a:solidFill>
                  <a:srgbClr val="202E59"/>
                </a:solidFill>
                <a:latin typeface="Verdana"/>
                <a:cs typeface="Verdana"/>
              </a:rPr>
              <a:t>o</a:t>
            </a:r>
            <a:r>
              <a:rPr dirty="0" sz="4000" spc="-180">
                <a:solidFill>
                  <a:srgbClr val="202E59"/>
                </a:solidFill>
                <a:latin typeface="Verdana"/>
                <a:cs typeface="Verdana"/>
              </a:rPr>
              <a:t>n</a:t>
            </a:r>
            <a:r>
              <a:rPr dirty="0" sz="4000" spc="-360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4000">
                <a:solidFill>
                  <a:srgbClr val="202E59"/>
                </a:solidFill>
                <a:latin typeface="Verdana"/>
                <a:cs typeface="Verdana"/>
              </a:rPr>
              <a:t>a</a:t>
            </a:r>
            <a:r>
              <a:rPr dirty="0" sz="4000" spc="-260">
                <a:solidFill>
                  <a:srgbClr val="202E59"/>
                </a:solidFill>
                <a:latin typeface="Verdana"/>
                <a:cs typeface="Verdana"/>
              </a:rPr>
              <a:t>r</a:t>
            </a:r>
            <a:r>
              <a:rPr dirty="0" sz="4000" spc="-145">
                <a:solidFill>
                  <a:srgbClr val="202E59"/>
                </a:solidFill>
                <a:latin typeface="Verdana"/>
                <a:cs typeface="Verdana"/>
              </a:rPr>
              <a:t>e  </a:t>
            </a:r>
            <a:r>
              <a:rPr dirty="0" sz="4000" spc="-175">
                <a:solidFill>
                  <a:srgbClr val="202E59"/>
                </a:solidFill>
                <a:latin typeface="Verdana"/>
                <a:cs typeface="Verdana"/>
              </a:rPr>
              <a:t>t</a:t>
            </a:r>
            <a:r>
              <a:rPr dirty="0" sz="4000" spc="-185">
                <a:solidFill>
                  <a:srgbClr val="202E59"/>
                </a:solidFill>
                <a:latin typeface="Verdana"/>
                <a:cs typeface="Verdana"/>
              </a:rPr>
              <a:t>h</a:t>
            </a:r>
            <a:r>
              <a:rPr dirty="0" sz="4000" spc="-200">
                <a:solidFill>
                  <a:srgbClr val="202E59"/>
                </a:solidFill>
                <a:latin typeface="Verdana"/>
                <a:cs typeface="Verdana"/>
              </a:rPr>
              <a:t>e</a:t>
            </a:r>
            <a:r>
              <a:rPr dirty="0" sz="4000" spc="-360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4000" spc="-100">
                <a:solidFill>
                  <a:srgbClr val="202E59"/>
                </a:solidFill>
                <a:latin typeface="Verdana"/>
                <a:cs typeface="Verdana"/>
              </a:rPr>
              <a:t>s</a:t>
            </a:r>
            <a:r>
              <a:rPr dirty="0" sz="4000">
                <a:solidFill>
                  <a:srgbClr val="202E59"/>
                </a:solidFill>
                <a:latin typeface="Verdana"/>
                <a:cs typeface="Verdana"/>
              </a:rPr>
              <a:t>a</a:t>
            </a:r>
            <a:r>
              <a:rPr dirty="0" sz="4000" spc="-365">
                <a:solidFill>
                  <a:srgbClr val="202E59"/>
                </a:solidFill>
                <a:latin typeface="Verdana"/>
                <a:cs typeface="Verdana"/>
              </a:rPr>
              <a:t>m</a:t>
            </a:r>
            <a:r>
              <a:rPr dirty="0" sz="4000" spc="-200">
                <a:solidFill>
                  <a:srgbClr val="202E59"/>
                </a:solidFill>
                <a:latin typeface="Verdana"/>
                <a:cs typeface="Verdana"/>
              </a:rPr>
              <a:t>e</a:t>
            </a:r>
            <a:r>
              <a:rPr dirty="0" sz="4000" spc="-360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4000" spc="-135">
                <a:solidFill>
                  <a:srgbClr val="202E59"/>
                </a:solidFill>
                <a:latin typeface="Verdana"/>
                <a:cs typeface="Verdana"/>
              </a:rPr>
              <a:t>o</a:t>
            </a:r>
            <a:r>
              <a:rPr dirty="0" sz="4000" spc="-185">
                <a:solidFill>
                  <a:srgbClr val="202E59"/>
                </a:solidFill>
                <a:latin typeface="Verdana"/>
                <a:cs typeface="Verdana"/>
              </a:rPr>
              <a:t>n</a:t>
            </a:r>
            <a:r>
              <a:rPr dirty="0" sz="4000" spc="-150">
                <a:solidFill>
                  <a:srgbClr val="202E59"/>
                </a:solidFill>
                <a:latin typeface="Verdana"/>
                <a:cs typeface="Verdana"/>
              </a:rPr>
              <a:t>l</a:t>
            </a:r>
            <a:r>
              <a:rPr dirty="0" sz="4000" spc="-235">
                <a:solidFill>
                  <a:srgbClr val="202E59"/>
                </a:solidFill>
                <a:latin typeface="Verdana"/>
                <a:cs typeface="Verdana"/>
              </a:rPr>
              <a:t>y</a:t>
            </a:r>
            <a:r>
              <a:rPr dirty="0" sz="4000" spc="-360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4000" spc="-90">
                <a:solidFill>
                  <a:srgbClr val="202E59"/>
                </a:solidFill>
                <a:latin typeface="Verdana"/>
                <a:cs typeface="Verdana"/>
              </a:rPr>
              <a:t>d</a:t>
            </a:r>
            <a:r>
              <a:rPr dirty="0" sz="4000" spc="-150">
                <a:solidFill>
                  <a:srgbClr val="202E59"/>
                </a:solidFill>
                <a:latin typeface="Verdana"/>
                <a:cs typeface="Verdana"/>
              </a:rPr>
              <a:t>i</a:t>
            </a:r>
            <a:r>
              <a:rPr dirty="0" sz="4000" spc="-60">
                <a:solidFill>
                  <a:srgbClr val="202E59"/>
                </a:solidFill>
                <a:latin typeface="Verdana"/>
                <a:cs typeface="Verdana"/>
              </a:rPr>
              <a:t>ff</a:t>
            </a:r>
            <a:r>
              <a:rPr dirty="0" sz="4000" spc="-204">
                <a:solidFill>
                  <a:srgbClr val="202E59"/>
                </a:solidFill>
                <a:latin typeface="Verdana"/>
                <a:cs typeface="Verdana"/>
              </a:rPr>
              <a:t>e</a:t>
            </a:r>
            <a:r>
              <a:rPr dirty="0" sz="4000" spc="-254">
                <a:solidFill>
                  <a:srgbClr val="202E59"/>
                </a:solidFill>
                <a:latin typeface="Verdana"/>
                <a:cs typeface="Verdana"/>
              </a:rPr>
              <a:t>r</a:t>
            </a:r>
            <a:r>
              <a:rPr dirty="0" sz="4000" spc="-360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4000" spc="-150">
                <a:solidFill>
                  <a:srgbClr val="202E59"/>
                </a:solidFill>
                <a:latin typeface="Verdana"/>
                <a:cs typeface="Verdana"/>
              </a:rPr>
              <a:t>i</a:t>
            </a:r>
            <a:r>
              <a:rPr dirty="0" sz="4000" spc="-180">
                <a:solidFill>
                  <a:srgbClr val="202E59"/>
                </a:solidFill>
                <a:latin typeface="Verdana"/>
                <a:cs typeface="Verdana"/>
              </a:rPr>
              <a:t>n</a:t>
            </a:r>
            <a:r>
              <a:rPr dirty="0" sz="4000" spc="-360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4000" spc="-175">
                <a:solidFill>
                  <a:srgbClr val="202E59"/>
                </a:solidFill>
                <a:latin typeface="Verdana"/>
                <a:cs typeface="Verdana"/>
              </a:rPr>
              <a:t>t</a:t>
            </a:r>
            <a:r>
              <a:rPr dirty="0" sz="4000" spc="-185">
                <a:solidFill>
                  <a:srgbClr val="202E59"/>
                </a:solidFill>
                <a:latin typeface="Verdana"/>
                <a:cs typeface="Verdana"/>
              </a:rPr>
              <a:t>h</a:t>
            </a:r>
            <a:r>
              <a:rPr dirty="0" sz="4000" spc="-145">
                <a:solidFill>
                  <a:srgbClr val="202E59"/>
                </a:solidFill>
                <a:latin typeface="Verdana"/>
                <a:cs typeface="Verdana"/>
              </a:rPr>
              <a:t>e  </a:t>
            </a:r>
            <a:r>
              <a:rPr dirty="0" sz="4000" spc="-90">
                <a:solidFill>
                  <a:srgbClr val="202E59"/>
                </a:solidFill>
                <a:latin typeface="Verdana"/>
                <a:cs typeface="Verdana"/>
              </a:rPr>
              <a:t>p</a:t>
            </a:r>
            <a:r>
              <a:rPr dirty="0" sz="4000" spc="-260">
                <a:solidFill>
                  <a:srgbClr val="202E59"/>
                </a:solidFill>
                <a:latin typeface="Verdana"/>
                <a:cs typeface="Verdana"/>
              </a:rPr>
              <a:t>r</a:t>
            </a:r>
            <a:r>
              <a:rPr dirty="0" sz="4000" spc="-204">
                <a:solidFill>
                  <a:srgbClr val="202E59"/>
                </a:solidFill>
                <a:latin typeface="Verdana"/>
                <a:cs typeface="Verdana"/>
              </a:rPr>
              <a:t>e</a:t>
            </a:r>
            <a:r>
              <a:rPr dirty="0" sz="4000" spc="-90">
                <a:solidFill>
                  <a:srgbClr val="202E59"/>
                </a:solidFill>
                <a:latin typeface="Verdana"/>
                <a:cs typeface="Verdana"/>
              </a:rPr>
              <a:t>p</a:t>
            </a:r>
            <a:r>
              <a:rPr dirty="0" sz="4000" spc="-260">
                <a:solidFill>
                  <a:srgbClr val="202E59"/>
                </a:solidFill>
                <a:latin typeface="Verdana"/>
                <a:cs typeface="Verdana"/>
              </a:rPr>
              <a:t>r</a:t>
            </a:r>
            <a:r>
              <a:rPr dirty="0" sz="4000" spc="-135">
                <a:solidFill>
                  <a:srgbClr val="202E59"/>
                </a:solidFill>
                <a:latin typeface="Verdana"/>
                <a:cs typeface="Verdana"/>
              </a:rPr>
              <a:t>o</a:t>
            </a:r>
            <a:r>
              <a:rPr dirty="0" sz="4000" spc="-100">
                <a:solidFill>
                  <a:srgbClr val="202E59"/>
                </a:solidFill>
                <a:latin typeface="Verdana"/>
                <a:cs typeface="Verdana"/>
              </a:rPr>
              <a:t>c</a:t>
            </a:r>
            <a:r>
              <a:rPr dirty="0" sz="4000" spc="-204">
                <a:solidFill>
                  <a:srgbClr val="202E59"/>
                </a:solidFill>
                <a:latin typeface="Verdana"/>
                <a:cs typeface="Verdana"/>
              </a:rPr>
              <a:t>e</a:t>
            </a:r>
            <a:r>
              <a:rPr dirty="0" sz="4000" spc="-100">
                <a:solidFill>
                  <a:srgbClr val="202E59"/>
                </a:solidFill>
                <a:latin typeface="Verdana"/>
                <a:cs typeface="Verdana"/>
              </a:rPr>
              <a:t>ss</a:t>
            </a:r>
            <a:r>
              <a:rPr dirty="0" sz="4000" spc="-150">
                <a:solidFill>
                  <a:srgbClr val="202E59"/>
                </a:solidFill>
                <a:latin typeface="Verdana"/>
                <a:cs typeface="Verdana"/>
              </a:rPr>
              <a:t>i</a:t>
            </a:r>
            <a:r>
              <a:rPr dirty="0" sz="4000" spc="-185">
                <a:solidFill>
                  <a:srgbClr val="202E59"/>
                </a:solidFill>
                <a:latin typeface="Verdana"/>
                <a:cs typeface="Verdana"/>
              </a:rPr>
              <a:t>n</a:t>
            </a:r>
            <a:r>
              <a:rPr dirty="0" sz="4000" spc="-65">
                <a:solidFill>
                  <a:srgbClr val="202E59"/>
                </a:solidFill>
                <a:latin typeface="Verdana"/>
                <a:cs typeface="Verdana"/>
              </a:rPr>
              <a:t>g</a:t>
            </a:r>
            <a:r>
              <a:rPr dirty="0" sz="4000" spc="-360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4000" spc="-100">
                <a:solidFill>
                  <a:srgbClr val="202E59"/>
                </a:solidFill>
                <a:latin typeface="Verdana"/>
                <a:cs typeface="Verdana"/>
              </a:rPr>
              <a:t>s</a:t>
            </a:r>
            <a:r>
              <a:rPr dirty="0" sz="4000" spc="-175">
                <a:solidFill>
                  <a:srgbClr val="202E59"/>
                </a:solidFill>
                <a:latin typeface="Verdana"/>
                <a:cs typeface="Verdana"/>
              </a:rPr>
              <a:t>t</a:t>
            </a:r>
            <a:r>
              <a:rPr dirty="0" sz="4000" spc="-204">
                <a:solidFill>
                  <a:srgbClr val="202E59"/>
                </a:solidFill>
                <a:latin typeface="Verdana"/>
                <a:cs typeface="Verdana"/>
              </a:rPr>
              <a:t>e</a:t>
            </a:r>
            <a:r>
              <a:rPr dirty="0" sz="4000" spc="-90">
                <a:solidFill>
                  <a:srgbClr val="202E59"/>
                </a:solidFill>
                <a:latin typeface="Verdana"/>
                <a:cs typeface="Verdana"/>
              </a:rPr>
              <a:t>p</a:t>
            </a:r>
            <a:r>
              <a:rPr dirty="0" sz="4000" spc="-530">
                <a:solidFill>
                  <a:srgbClr val="202E59"/>
                </a:solidFill>
                <a:latin typeface="Verdana"/>
                <a:cs typeface="Verdana"/>
              </a:rPr>
              <a:t>.</a:t>
            </a:r>
            <a:r>
              <a:rPr dirty="0" sz="4000" spc="-360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4000" spc="210">
                <a:solidFill>
                  <a:srgbClr val="202E59"/>
                </a:solidFill>
                <a:latin typeface="Verdana"/>
                <a:cs typeface="Verdana"/>
              </a:rPr>
              <a:t>A</a:t>
            </a:r>
            <a:r>
              <a:rPr dirty="0" sz="4000" spc="-95">
                <a:solidFill>
                  <a:srgbClr val="202E59"/>
                </a:solidFill>
                <a:latin typeface="Verdana"/>
                <a:cs typeface="Verdana"/>
              </a:rPr>
              <a:t>s</a:t>
            </a:r>
            <a:r>
              <a:rPr dirty="0" sz="4000" spc="-360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4000" spc="-204">
                <a:solidFill>
                  <a:srgbClr val="202E59"/>
                </a:solidFill>
                <a:latin typeface="Verdana"/>
                <a:cs typeface="Verdana"/>
              </a:rPr>
              <a:t>e</a:t>
            </a:r>
            <a:r>
              <a:rPr dirty="0" sz="4000">
                <a:solidFill>
                  <a:srgbClr val="202E59"/>
                </a:solidFill>
                <a:latin typeface="Verdana"/>
                <a:cs typeface="Verdana"/>
              </a:rPr>
              <a:t>a</a:t>
            </a:r>
            <a:r>
              <a:rPr dirty="0" sz="4000" spc="-100">
                <a:solidFill>
                  <a:srgbClr val="202E59"/>
                </a:solidFill>
                <a:latin typeface="Verdana"/>
                <a:cs typeface="Verdana"/>
              </a:rPr>
              <a:t>c</a:t>
            </a:r>
            <a:r>
              <a:rPr dirty="0" sz="4000" spc="-130">
                <a:solidFill>
                  <a:srgbClr val="202E59"/>
                </a:solidFill>
                <a:latin typeface="Verdana"/>
                <a:cs typeface="Verdana"/>
              </a:rPr>
              <a:t>h  </a:t>
            </a:r>
            <a:r>
              <a:rPr dirty="0" sz="4000" spc="-90">
                <a:solidFill>
                  <a:srgbClr val="202E59"/>
                </a:solidFill>
                <a:latin typeface="Verdana"/>
                <a:cs typeface="Verdana"/>
              </a:rPr>
              <a:t>d</a:t>
            </a:r>
            <a:r>
              <a:rPr dirty="0" sz="4000">
                <a:solidFill>
                  <a:srgbClr val="202E59"/>
                </a:solidFill>
                <a:latin typeface="Verdana"/>
                <a:cs typeface="Verdana"/>
              </a:rPr>
              <a:t>a</a:t>
            </a:r>
            <a:r>
              <a:rPr dirty="0" sz="4000" spc="-175">
                <a:solidFill>
                  <a:srgbClr val="202E59"/>
                </a:solidFill>
                <a:latin typeface="Verdana"/>
                <a:cs typeface="Verdana"/>
              </a:rPr>
              <a:t>t</a:t>
            </a:r>
            <a:r>
              <a:rPr dirty="0" sz="4000">
                <a:solidFill>
                  <a:srgbClr val="202E59"/>
                </a:solidFill>
                <a:latin typeface="Verdana"/>
                <a:cs typeface="Verdana"/>
              </a:rPr>
              <a:t>a</a:t>
            </a:r>
            <a:r>
              <a:rPr dirty="0" sz="4000" spc="-100">
                <a:solidFill>
                  <a:srgbClr val="202E59"/>
                </a:solidFill>
                <a:latin typeface="Verdana"/>
                <a:cs typeface="Verdana"/>
              </a:rPr>
              <a:t>s</a:t>
            </a:r>
            <a:r>
              <a:rPr dirty="0" sz="4000" spc="-204">
                <a:solidFill>
                  <a:srgbClr val="202E59"/>
                </a:solidFill>
                <a:latin typeface="Verdana"/>
                <a:cs typeface="Verdana"/>
              </a:rPr>
              <a:t>e</a:t>
            </a:r>
            <a:r>
              <a:rPr dirty="0" sz="4000" spc="-170">
                <a:solidFill>
                  <a:srgbClr val="202E59"/>
                </a:solidFill>
                <a:latin typeface="Verdana"/>
                <a:cs typeface="Verdana"/>
              </a:rPr>
              <a:t>t</a:t>
            </a:r>
            <a:r>
              <a:rPr dirty="0" sz="4000" spc="-360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4000" spc="-185">
                <a:solidFill>
                  <a:srgbClr val="202E59"/>
                </a:solidFill>
                <a:latin typeface="Verdana"/>
                <a:cs typeface="Verdana"/>
              </a:rPr>
              <a:t>h</a:t>
            </a:r>
            <a:r>
              <a:rPr dirty="0" sz="4000">
                <a:solidFill>
                  <a:srgbClr val="202E59"/>
                </a:solidFill>
                <a:latin typeface="Verdana"/>
                <a:cs typeface="Verdana"/>
              </a:rPr>
              <a:t>a</a:t>
            </a:r>
            <a:r>
              <a:rPr dirty="0" sz="4000" spc="-95">
                <a:solidFill>
                  <a:srgbClr val="202E59"/>
                </a:solidFill>
                <a:latin typeface="Verdana"/>
                <a:cs typeface="Verdana"/>
              </a:rPr>
              <a:t>s</a:t>
            </a:r>
            <a:r>
              <a:rPr dirty="0" sz="4000" spc="-360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4000" spc="-150">
                <a:solidFill>
                  <a:srgbClr val="202E59"/>
                </a:solidFill>
                <a:latin typeface="Verdana"/>
                <a:cs typeface="Verdana"/>
              </a:rPr>
              <a:t>i</a:t>
            </a:r>
            <a:r>
              <a:rPr dirty="0" sz="4000" spc="-175">
                <a:solidFill>
                  <a:srgbClr val="202E59"/>
                </a:solidFill>
                <a:latin typeface="Verdana"/>
                <a:cs typeface="Verdana"/>
              </a:rPr>
              <a:t>t</a:t>
            </a:r>
            <a:r>
              <a:rPr dirty="0" sz="4000" spc="-95">
                <a:solidFill>
                  <a:srgbClr val="202E59"/>
                </a:solidFill>
                <a:latin typeface="Verdana"/>
                <a:cs typeface="Verdana"/>
              </a:rPr>
              <a:t>s</a:t>
            </a:r>
            <a:r>
              <a:rPr dirty="0" sz="4000" spc="-360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4000" spc="-90">
                <a:solidFill>
                  <a:srgbClr val="202E59"/>
                </a:solidFill>
                <a:latin typeface="Verdana"/>
                <a:cs typeface="Verdana"/>
              </a:rPr>
              <a:t>p</a:t>
            </a:r>
            <a:r>
              <a:rPr dirty="0" sz="4000" spc="-260">
                <a:solidFill>
                  <a:srgbClr val="202E59"/>
                </a:solidFill>
                <a:latin typeface="Verdana"/>
                <a:cs typeface="Verdana"/>
              </a:rPr>
              <a:t>r</a:t>
            </a:r>
            <a:r>
              <a:rPr dirty="0" sz="4000" spc="-135">
                <a:solidFill>
                  <a:srgbClr val="202E59"/>
                </a:solidFill>
                <a:latin typeface="Verdana"/>
                <a:cs typeface="Verdana"/>
              </a:rPr>
              <a:t>o</a:t>
            </a:r>
            <a:r>
              <a:rPr dirty="0" sz="4000" spc="-90">
                <a:solidFill>
                  <a:srgbClr val="202E59"/>
                </a:solidFill>
                <a:latin typeface="Verdana"/>
                <a:cs typeface="Verdana"/>
              </a:rPr>
              <a:t>p</a:t>
            </a:r>
            <a:r>
              <a:rPr dirty="0" sz="4000" spc="-204">
                <a:solidFill>
                  <a:srgbClr val="202E59"/>
                </a:solidFill>
                <a:latin typeface="Verdana"/>
                <a:cs typeface="Verdana"/>
              </a:rPr>
              <a:t>e</a:t>
            </a:r>
            <a:r>
              <a:rPr dirty="0" sz="4000" spc="-260">
                <a:solidFill>
                  <a:srgbClr val="202E59"/>
                </a:solidFill>
                <a:latin typeface="Verdana"/>
                <a:cs typeface="Verdana"/>
              </a:rPr>
              <a:t>r</a:t>
            </a:r>
            <a:r>
              <a:rPr dirty="0" sz="4000" spc="-175">
                <a:solidFill>
                  <a:srgbClr val="202E59"/>
                </a:solidFill>
                <a:latin typeface="Verdana"/>
                <a:cs typeface="Verdana"/>
              </a:rPr>
              <a:t>t</a:t>
            </a:r>
            <a:r>
              <a:rPr dirty="0" sz="4000" spc="-150">
                <a:solidFill>
                  <a:srgbClr val="202E59"/>
                </a:solidFill>
                <a:latin typeface="Verdana"/>
                <a:cs typeface="Verdana"/>
              </a:rPr>
              <a:t>i</a:t>
            </a:r>
            <a:r>
              <a:rPr dirty="0" sz="4000" spc="-204">
                <a:solidFill>
                  <a:srgbClr val="202E59"/>
                </a:solidFill>
                <a:latin typeface="Verdana"/>
                <a:cs typeface="Verdana"/>
              </a:rPr>
              <a:t>e</a:t>
            </a:r>
            <a:r>
              <a:rPr dirty="0" sz="4000" spc="-95">
                <a:solidFill>
                  <a:srgbClr val="202E59"/>
                </a:solidFill>
                <a:latin typeface="Verdana"/>
                <a:cs typeface="Verdana"/>
              </a:rPr>
              <a:t>s</a:t>
            </a:r>
            <a:r>
              <a:rPr dirty="0" sz="4000" spc="-360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4000">
                <a:solidFill>
                  <a:srgbClr val="202E59"/>
                </a:solidFill>
                <a:latin typeface="Verdana"/>
                <a:cs typeface="Verdana"/>
              </a:rPr>
              <a:t>a</a:t>
            </a:r>
            <a:r>
              <a:rPr dirty="0" sz="4000" spc="-185">
                <a:solidFill>
                  <a:srgbClr val="202E59"/>
                </a:solidFill>
                <a:latin typeface="Verdana"/>
                <a:cs typeface="Verdana"/>
              </a:rPr>
              <a:t>n</a:t>
            </a:r>
            <a:r>
              <a:rPr dirty="0" sz="4000" spc="-60">
                <a:solidFill>
                  <a:srgbClr val="202E59"/>
                </a:solidFill>
                <a:latin typeface="Verdana"/>
                <a:cs typeface="Verdana"/>
              </a:rPr>
              <a:t>d  </a:t>
            </a:r>
            <a:r>
              <a:rPr dirty="0" sz="4000" spc="-204">
                <a:solidFill>
                  <a:srgbClr val="202E59"/>
                </a:solidFill>
                <a:latin typeface="Verdana"/>
                <a:cs typeface="Verdana"/>
              </a:rPr>
              <a:t>values.</a:t>
            </a:r>
            <a:endParaRPr sz="4000">
              <a:latin typeface="Verdana"/>
              <a:cs typeface="Verdan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95360" y="8557435"/>
            <a:ext cx="171450" cy="17144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9293277" y="8246793"/>
            <a:ext cx="7858125" cy="19970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7800"/>
              </a:lnSpc>
              <a:spcBef>
                <a:spcPts val="95"/>
              </a:spcBef>
            </a:pPr>
            <a:r>
              <a:rPr dirty="0" sz="4000" spc="-655">
                <a:solidFill>
                  <a:srgbClr val="202E59"/>
                </a:solidFill>
                <a:latin typeface="Verdana"/>
                <a:cs typeface="Verdana"/>
              </a:rPr>
              <a:t>I</a:t>
            </a:r>
            <a:r>
              <a:rPr dirty="0" sz="4000" spc="-180">
                <a:solidFill>
                  <a:srgbClr val="202E59"/>
                </a:solidFill>
                <a:latin typeface="Verdana"/>
                <a:cs typeface="Verdana"/>
              </a:rPr>
              <a:t>n</a:t>
            </a:r>
            <a:r>
              <a:rPr dirty="0" sz="4000" spc="-360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4000" spc="-175">
                <a:solidFill>
                  <a:srgbClr val="202E59"/>
                </a:solidFill>
                <a:latin typeface="Verdana"/>
                <a:cs typeface="Verdana"/>
              </a:rPr>
              <a:t>t</a:t>
            </a:r>
            <a:r>
              <a:rPr dirty="0" sz="4000" spc="-185">
                <a:solidFill>
                  <a:srgbClr val="202E59"/>
                </a:solidFill>
                <a:latin typeface="Verdana"/>
                <a:cs typeface="Verdana"/>
              </a:rPr>
              <a:t>h</a:t>
            </a:r>
            <a:r>
              <a:rPr dirty="0" sz="4000" spc="-200">
                <a:solidFill>
                  <a:srgbClr val="202E59"/>
                </a:solidFill>
                <a:latin typeface="Verdana"/>
                <a:cs typeface="Verdana"/>
              </a:rPr>
              <a:t>e</a:t>
            </a:r>
            <a:r>
              <a:rPr dirty="0" sz="4000" spc="-360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4000" spc="-185">
                <a:solidFill>
                  <a:srgbClr val="202E59"/>
                </a:solidFill>
                <a:latin typeface="Verdana"/>
                <a:cs typeface="Verdana"/>
              </a:rPr>
              <a:t>n</a:t>
            </a:r>
            <a:r>
              <a:rPr dirty="0" sz="4000" spc="-204">
                <a:solidFill>
                  <a:srgbClr val="202E59"/>
                </a:solidFill>
                <a:latin typeface="Verdana"/>
                <a:cs typeface="Verdana"/>
              </a:rPr>
              <a:t>e</a:t>
            </a:r>
            <a:r>
              <a:rPr dirty="0" sz="4000" spc="-225">
                <a:solidFill>
                  <a:srgbClr val="202E59"/>
                </a:solidFill>
                <a:latin typeface="Verdana"/>
                <a:cs typeface="Verdana"/>
              </a:rPr>
              <a:t>x</a:t>
            </a:r>
            <a:r>
              <a:rPr dirty="0" sz="4000" spc="-170">
                <a:solidFill>
                  <a:srgbClr val="202E59"/>
                </a:solidFill>
                <a:latin typeface="Verdana"/>
                <a:cs typeface="Verdana"/>
              </a:rPr>
              <a:t>t</a:t>
            </a:r>
            <a:r>
              <a:rPr dirty="0" sz="4000" spc="-360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4000" spc="-100">
                <a:solidFill>
                  <a:srgbClr val="202E59"/>
                </a:solidFill>
                <a:latin typeface="Verdana"/>
                <a:cs typeface="Verdana"/>
              </a:rPr>
              <a:t>s</a:t>
            </a:r>
            <a:r>
              <a:rPr dirty="0" sz="4000" spc="-150">
                <a:solidFill>
                  <a:srgbClr val="202E59"/>
                </a:solidFill>
                <a:latin typeface="Verdana"/>
                <a:cs typeface="Verdana"/>
              </a:rPr>
              <a:t>li</a:t>
            </a:r>
            <a:r>
              <a:rPr dirty="0" sz="4000" spc="-90">
                <a:solidFill>
                  <a:srgbClr val="202E59"/>
                </a:solidFill>
                <a:latin typeface="Verdana"/>
                <a:cs typeface="Verdana"/>
              </a:rPr>
              <a:t>d</a:t>
            </a:r>
            <a:r>
              <a:rPr dirty="0" sz="4000" spc="-204">
                <a:solidFill>
                  <a:srgbClr val="202E59"/>
                </a:solidFill>
                <a:latin typeface="Verdana"/>
                <a:cs typeface="Verdana"/>
              </a:rPr>
              <a:t>e</a:t>
            </a:r>
            <a:r>
              <a:rPr dirty="0" sz="4000" spc="-95">
                <a:solidFill>
                  <a:srgbClr val="202E59"/>
                </a:solidFill>
                <a:latin typeface="Verdana"/>
                <a:cs typeface="Verdana"/>
              </a:rPr>
              <a:t>s</a:t>
            </a:r>
            <a:r>
              <a:rPr dirty="0" sz="4000" spc="-360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4000" spc="210">
                <a:solidFill>
                  <a:srgbClr val="202E59"/>
                </a:solidFill>
                <a:latin typeface="Verdana"/>
                <a:cs typeface="Verdana"/>
              </a:rPr>
              <a:t>w</a:t>
            </a:r>
            <a:r>
              <a:rPr dirty="0" sz="4000" spc="-200">
                <a:solidFill>
                  <a:srgbClr val="202E59"/>
                </a:solidFill>
                <a:latin typeface="Verdana"/>
                <a:cs typeface="Verdana"/>
              </a:rPr>
              <a:t>e</a:t>
            </a:r>
            <a:r>
              <a:rPr dirty="0" sz="4000" spc="-360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4000" spc="210">
                <a:solidFill>
                  <a:srgbClr val="202E59"/>
                </a:solidFill>
                <a:latin typeface="Verdana"/>
                <a:cs typeface="Verdana"/>
              </a:rPr>
              <a:t>w</a:t>
            </a:r>
            <a:r>
              <a:rPr dirty="0" sz="4000" spc="-150">
                <a:solidFill>
                  <a:srgbClr val="202E59"/>
                </a:solidFill>
                <a:latin typeface="Verdana"/>
                <a:cs typeface="Verdana"/>
              </a:rPr>
              <a:t>il</a:t>
            </a:r>
            <a:r>
              <a:rPr dirty="0" sz="4000" spc="-145">
                <a:solidFill>
                  <a:srgbClr val="202E59"/>
                </a:solidFill>
                <a:latin typeface="Verdana"/>
                <a:cs typeface="Verdana"/>
              </a:rPr>
              <a:t>l</a:t>
            </a:r>
            <a:r>
              <a:rPr dirty="0" sz="4000" spc="-360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4000" spc="-204">
                <a:solidFill>
                  <a:srgbClr val="202E59"/>
                </a:solidFill>
                <a:latin typeface="Verdana"/>
                <a:cs typeface="Verdana"/>
              </a:rPr>
              <a:t>e</a:t>
            </a:r>
            <a:r>
              <a:rPr dirty="0" sz="4000" spc="-225">
                <a:solidFill>
                  <a:srgbClr val="202E59"/>
                </a:solidFill>
                <a:latin typeface="Verdana"/>
                <a:cs typeface="Verdana"/>
              </a:rPr>
              <a:t>x</a:t>
            </a:r>
            <a:r>
              <a:rPr dirty="0" sz="4000" spc="-90">
                <a:solidFill>
                  <a:srgbClr val="202E59"/>
                </a:solidFill>
                <a:latin typeface="Verdana"/>
                <a:cs typeface="Verdana"/>
              </a:rPr>
              <a:t>p</a:t>
            </a:r>
            <a:r>
              <a:rPr dirty="0" sz="4000" spc="-150">
                <a:solidFill>
                  <a:srgbClr val="202E59"/>
                </a:solidFill>
                <a:latin typeface="Verdana"/>
                <a:cs typeface="Verdana"/>
              </a:rPr>
              <a:t>l</a:t>
            </a:r>
            <a:r>
              <a:rPr dirty="0" sz="4000">
                <a:solidFill>
                  <a:srgbClr val="202E59"/>
                </a:solidFill>
                <a:latin typeface="Verdana"/>
                <a:cs typeface="Verdana"/>
              </a:rPr>
              <a:t>a</a:t>
            </a:r>
            <a:r>
              <a:rPr dirty="0" sz="4000" spc="-150">
                <a:solidFill>
                  <a:srgbClr val="202E59"/>
                </a:solidFill>
                <a:latin typeface="Verdana"/>
                <a:cs typeface="Verdana"/>
              </a:rPr>
              <a:t>i</a:t>
            </a:r>
            <a:r>
              <a:rPr dirty="0" sz="4000" spc="-130">
                <a:solidFill>
                  <a:srgbClr val="202E59"/>
                </a:solidFill>
                <a:latin typeface="Verdana"/>
                <a:cs typeface="Verdana"/>
              </a:rPr>
              <a:t>n  </a:t>
            </a:r>
            <a:r>
              <a:rPr dirty="0" sz="4000" spc="-50">
                <a:solidFill>
                  <a:srgbClr val="202E59"/>
                </a:solidFill>
                <a:latin typeface="Verdana"/>
                <a:cs typeface="Verdana"/>
              </a:rPr>
              <a:t>C</a:t>
            </a:r>
            <a:r>
              <a:rPr dirty="0" sz="4000" spc="-50">
                <a:solidFill>
                  <a:srgbClr val="202E59"/>
                </a:solidFill>
                <a:latin typeface="Verdana"/>
                <a:cs typeface="Verdana"/>
              </a:rPr>
              <a:t>O</a:t>
            </a:r>
            <a:r>
              <a:rPr dirty="0" sz="4000" spc="60">
                <a:solidFill>
                  <a:srgbClr val="202E59"/>
                </a:solidFill>
                <a:latin typeface="Verdana"/>
                <a:cs typeface="Verdana"/>
              </a:rPr>
              <a:t>V</a:t>
            </a:r>
            <a:r>
              <a:rPr dirty="0" sz="4000" spc="-655">
                <a:solidFill>
                  <a:srgbClr val="202E59"/>
                </a:solidFill>
                <a:latin typeface="Verdana"/>
                <a:cs typeface="Verdana"/>
              </a:rPr>
              <a:t>I</a:t>
            </a:r>
            <a:r>
              <a:rPr dirty="0" sz="4000" spc="-90">
                <a:solidFill>
                  <a:srgbClr val="202E59"/>
                </a:solidFill>
                <a:latin typeface="Verdana"/>
                <a:cs typeface="Verdana"/>
              </a:rPr>
              <a:t>D</a:t>
            </a:r>
            <a:r>
              <a:rPr dirty="0" sz="4000" spc="-100">
                <a:solidFill>
                  <a:srgbClr val="202E59"/>
                </a:solidFill>
                <a:latin typeface="Verdana"/>
                <a:cs typeface="Verdana"/>
              </a:rPr>
              <a:t>-</a:t>
            </a:r>
            <a:r>
              <a:rPr dirty="0" sz="4000" spc="-140">
                <a:solidFill>
                  <a:srgbClr val="202E59"/>
                </a:solidFill>
                <a:latin typeface="Verdana"/>
                <a:cs typeface="Verdana"/>
              </a:rPr>
              <a:t>1</a:t>
            </a:r>
            <a:r>
              <a:rPr dirty="0" sz="4000" spc="-135">
                <a:solidFill>
                  <a:srgbClr val="202E59"/>
                </a:solidFill>
                <a:latin typeface="Verdana"/>
                <a:cs typeface="Verdana"/>
              </a:rPr>
              <a:t>9</a:t>
            </a:r>
            <a:r>
              <a:rPr dirty="0" sz="4000" spc="-360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4000" spc="-365">
                <a:solidFill>
                  <a:srgbClr val="202E59"/>
                </a:solidFill>
                <a:latin typeface="Verdana"/>
                <a:cs typeface="Verdana"/>
              </a:rPr>
              <a:t>m</a:t>
            </a:r>
            <a:r>
              <a:rPr dirty="0" sz="4000" spc="-135">
                <a:solidFill>
                  <a:srgbClr val="202E59"/>
                </a:solidFill>
                <a:latin typeface="Verdana"/>
                <a:cs typeface="Verdana"/>
              </a:rPr>
              <a:t>o</a:t>
            </a:r>
            <a:r>
              <a:rPr dirty="0" sz="4000" spc="-90">
                <a:solidFill>
                  <a:srgbClr val="202E59"/>
                </a:solidFill>
                <a:latin typeface="Verdana"/>
                <a:cs typeface="Verdana"/>
              </a:rPr>
              <a:t>d</a:t>
            </a:r>
            <a:r>
              <a:rPr dirty="0" sz="4000" spc="-204">
                <a:solidFill>
                  <a:srgbClr val="202E59"/>
                </a:solidFill>
                <a:latin typeface="Verdana"/>
                <a:cs typeface="Verdana"/>
              </a:rPr>
              <a:t>e</a:t>
            </a:r>
            <a:r>
              <a:rPr dirty="0" sz="4000" spc="-145">
                <a:solidFill>
                  <a:srgbClr val="202E59"/>
                </a:solidFill>
                <a:latin typeface="Verdana"/>
                <a:cs typeface="Verdana"/>
              </a:rPr>
              <a:t>l</a:t>
            </a:r>
            <a:r>
              <a:rPr dirty="0" sz="4000" spc="-360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4000" spc="-150">
                <a:solidFill>
                  <a:srgbClr val="202E59"/>
                </a:solidFill>
                <a:latin typeface="Verdana"/>
                <a:cs typeface="Verdana"/>
              </a:rPr>
              <a:t>i</a:t>
            </a:r>
            <a:r>
              <a:rPr dirty="0" sz="4000" spc="-365">
                <a:solidFill>
                  <a:srgbClr val="202E59"/>
                </a:solidFill>
                <a:latin typeface="Verdana"/>
                <a:cs typeface="Verdana"/>
              </a:rPr>
              <a:t>m</a:t>
            </a:r>
            <a:r>
              <a:rPr dirty="0" sz="4000" spc="-90">
                <a:solidFill>
                  <a:srgbClr val="202E59"/>
                </a:solidFill>
                <a:latin typeface="Verdana"/>
                <a:cs typeface="Verdana"/>
              </a:rPr>
              <a:t>p</a:t>
            </a:r>
            <a:r>
              <a:rPr dirty="0" sz="4000" spc="-150">
                <a:solidFill>
                  <a:srgbClr val="202E59"/>
                </a:solidFill>
                <a:latin typeface="Verdana"/>
                <a:cs typeface="Verdana"/>
              </a:rPr>
              <a:t>l</a:t>
            </a:r>
            <a:r>
              <a:rPr dirty="0" sz="4000" spc="-204">
                <a:solidFill>
                  <a:srgbClr val="202E59"/>
                </a:solidFill>
                <a:latin typeface="Verdana"/>
                <a:cs typeface="Verdana"/>
              </a:rPr>
              <a:t>e</a:t>
            </a:r>
            <a:r>
              <a:rPr dirty="0" sz="4000" spc="-365">
                <a:solidFill>
                  <a:srgbClr val="202E59"/>
                </a:solidFill>
                <a:latin typeface="Verdana"/>
                <a:cs typeface="Verdana"/>
              </a:rPr>
              <a:t>m</a:t>
            </a:r>
            <a:r>
              <a:rPr dirty="0" sz="4000" spc="-204">
                <a:solidFill>
                  <a:srgbClr val="202E59"/>
                </a:solidFill>
                <a:latin typeface="Verdana"/>
                <a:cs typeface="Verdana"/>
              </a:rPr>
              <a:t>e</a:t>
            </a:r>
            <a:r>
              <a:rPr dirty="0" sz="4000" spc="-185">
                <a:solidFill>
                  <a:srgbClr val="202E59"/>
                </a:solidFill>
                <a:latin typeface="Verdana"/>
                <a:cs typeface="Verdana"/>
              </a:rPr>
              <a:t>n</a:t>
            </a:r>
            <a:r>
              <a:rPr dirty="0" sz="4000" spc="-175">
                <a:solidFill>
                  <a:srgbClr val="202E59"/>
                </a:solidFill>
                <a:latin typeface="Verdana"/>
                <a:cs typeface="Verdana"/>
              </a:rPr>
              <a:t>t</a:t>
            </a:r>
            <a:r>
              <a:rPr dirty="0" sz="4000">
                <a:solidFill>
                  <a:srgbClr val="202E59"/>
                </a:solidFill>
                <a:latin typeface="Verdana"/>
                <a:cs typeface="Verdana"/>
              </a:rPr>
              <a:t>a</a:t>
            </a:r>
            <a:r>
              <a:rPr dirty="0" sz="4000" spc="-175">
                <a:solidFill>
                  <a:srgbClr val="202E59"/>
                </a:solidFill>
                <a:latin typeface="Verdana"/>
                <a:cs typeface="Verdana"/>
              </a:rPr>
              <a:t>t</a:t>
            </a:r>
            <a:r>
              <a:rPr dirty="0" sz="4000" spc="-150">
                <a:solidFill>
                  <a:srgbClr val="202E59"/>
                </a:solidFill>
                <a:latin typeface="Verdana"/>
                <a:cs typeface="Verdana"/>
              </a:rPr>
              <a:t>i</a:t>
            </a:r>
            <a:r>
              <a:rPr dirty="0" sz="4000" spc="-135">
                <a:solidFill>
                  <a:srgbClr val="202E59"/>
                </a:solidFill>
                <a:latin typeface="Verdana"/>
                <a:cs typeface="Verdana"/>
              </a:rPr>
              <a:t>o</a:t>
            </a:r>
            <a:r>
              <a:rPr dirty="0" sz="4000" spc="-130">
                <a:solidFill>
                  <a:srgbClr val="202E59"/>
                </a:solidFill>
                <a:latin typeface="Verdana"/>
                <a:cs typeface="Verdana"/>
              </a:rPr>
              <a:t>n  </a:t>
            </a:r>
            <a:r>
              <a:rPr dirty="0" sz="4000">
                <a:solidFill>
                  <a:srgbClr val="202E59"/>
                </a:solidFill>
                <a:latin typeface="Verdana"/>
                <a:cs typeface="Verdana"/>
              </a:rPr>
              <a:t>a</a:t>
            </a:r>
            <a:r>
              <a:rPr dirty="0" sz="4000" spc="-95">
                <a:solidFill>
                  <a:srgbClr val="202E59"/>
                </a:solidFill>
                <a:latin typeface="Verdana"/>
                <a:cs typeface="Verdana"/>
              </a:rPr>
              <a:t>s</a:t>
            </a:r>
            <a:r>
              <a:rPr dirty="0" sz="4000" spc="-360">
                <a:solidFill>
                  <a:srgbClr val="202E59"/>
                </a:solidFill>
                <a:latin typeface="Verdana"/>
                <a:cs typeface="Verdana"/>
              </a:rPr>
              <a:t> </a:t>
            </a:r>
            <a:r>
              <a:rPr dirty="0" sz="4000" spc="-204">
                <a:solidFill>
                  <a:srgbClr val="202E59"/>
                </a:solidFill>
                <a:latin typeface="Verdana"/>
                <a:cs typeface="Verdana"/>
              </a:rPr>
              <a:t>e</a:t>
            </a:r>
            <a:r>
              <a:rPr dirty="0" sz="4000" spc="-225">
                <a:solidFill>
                  <a:srgbClr val="202E59"/>
                </a:solidFill>
                <a:latin typeface="Verdana"/>
                <a:cs typeface="Verdana"/>
              </a:rPr>
              <a:t>x</a:t>
            </a:r>
            <a:r>
              <a:rPr dirty="0" sz="4000">
                <a:solidFill>
                  <a:srgbClr val="202E59"/>
                </a:solidFill>
                <a:latin typeface="Verdana"/>
                <a:cs typeface="Verdana"/>
              </a:rPr>
              <a:t>a</a:t>
            </a:r>
            <a:r>
              <a:rPr dirty="0" sz="4000" spc="-365">
                <a:solidFill>
                  <a:srgbClr val="202E59"/>
                </a:solidFill>
                <a:latin typeface="Verdana"/>
                <a:cs typeface="Verdana"/>
              </a:rPr>
              <a:t>m</a:t>
            </a:r>
            <a:r>
              <a:rPr dirty="0" sz="4000" spc="-90">
                <a:solidFill>
                  <a:srgbClr val="202E59"/>
                </a:solidFill>
                <a:latin typeface="Verdana"/>
                <a:cs typeface="Verdana"/>
              </a:rPr>
              <a:t>p</a:t>
            </a:r>
            <a:r>
              <a:rPr dirty="0" sz="4000" spc="-150">
                <a:solidFill>
                  <a:srgbClr val="202E59"/>
                </a:solidFill>
                <a:latin typeface="Verdana"/>
                <a:cs typeface="Verdana"/>
              </a:rPr>
              <a:t>l</a:t>
            </a:r>
            <a:r>
              <a:rPr dirty="0" sz="4000" spc="-204">
                <a:solidFill>
                  <a:srgbClr val="202E59"/>
                </a:solidFill>
                <a:latin typeface="Verdana"/>
                <a:cs typeface="Verdana"/>
              </a:rPr>
              <a:t>e</a:t>
            </a:r>
            <a:r>
              <a:rPr dirty="0" sz="4000" spc="-530">
                <a:solidFill>
                  <a:srgbClr val="202E59"/>
                </a:solidFill>
                <a:latin typeface="Verdana"/>
                <a:cs typeface="Verdana"/>
              </a:rPr>
              <a:t>.</a:t>
            </a:r>
            <a:endParaRPr sz="4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2022-06-07T20:20:08Z</dcterms:created>
  <dcterms:modified xsi:type="dcterms:W3CDTF">2022-06-07T20:20:08Z</dcterms:modified>
</cp:coreProperties>
</file>